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61" r:id="rId1"/>
  </p:sldMasterIdLst>
  <p:notesMasterIdLst>
    <p:notesMasterId r:id="rId57"/>
  </p:notesMasterIdLst>
  <p:sldIdLst>
    <p:sldId id="256" r:id="rId2"/>
    <p:sldId id="259" r:id="rId3"/>
    <p:sldId id="289" r:id="rId4"/>
    <p:sldId id="290"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262" r:id="rId20"/>
    <p:sldId id="260" r:id="rId21"/>
    <p:sldId id="261" r:id="rId22"/>
    <p:sldId id="263" r:id="rId23"/>
    <p:sldId id="264" r:id="rId24"/>
    <p:sldId id="265" r:id="rId25"/>
    <p:sldId id="267" r:id="rId26"/>
    <p:sldId id="268" r:id="rId27"/>
    <p:sldId id="269" r:id="rId28"/>
    <p:sldId id="270" r:id="rId29"/>
    <p:sldId id="315" r:id="rId30"/>
    <p:sldId id="271" r:id="rId31"/>
    <p:sldId id="272" r:id="rId32"/>
    <p:sldId id="305" r:id="rId33"/>
    <p:sldId id="306" r:id="rId34"/>
    <p:sldId id="273" r:id="rId35"/>
    <p:sldId id="274" r:id="rId36"/>
    <p:sldId id="275" r:id="rId37"/>
    <p:sldId id="276" r:id="rId38"/>
    <p:sldId id="277" r:id="rId39"/>
    <p:sldId id="278" r:id="rId40"/>
    <p:sldId id="279" r:id="rId41"/>
    <p:sldId id="307" r:id="rId42"/>
    <p:sldId id="308" r:id="rId43"/>
    <p:sldId id="282" r:id="rId44"/>
    <p:sldId id="309" r:id="rId45"/>
    <p:sldId id="310" r:id="rId46"/>
    <p:sldId id="311" r:id="rId47"/>
    <p:sldId id="312" r:id="rId48"/>
    <p:sldId id="313" r:id="rId49"/>
    <p:sldId id="314" r:id="rId50"/>
    <p:sldId id="283" r:id="rId51"/>
    <p:sldId id="284" r:id="rId52"/>
    <p:sldId id="285" r:id="rId53"/>
    <p:sldId id="286" r:id="rId54"/>
    <p:sldId id="287" r:id="rId55"/>
    <p:sldId id="28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58B6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6" d="100"/>
          <a:sy n="66" d="100"/>
        </p:scale>
        <p:origin x="56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8:37.2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-2 140 450,'0'0'74,"0"0"-49,0 0-22,0 0-3,0 0 50,0 0-10,0 0-8,0-8 2,0 8-20,0 0 18,0 0-12,0-2-10,0 2 21,0-2-20,0 0 8,0-2 1,0-1-18,7-5 13,2-4-15,2-1 7,0 0-3,0 1 2,2 3-6,-3-1 0,1 2 3,-2 3-6,-1 1 3,0 4 0,-6 2-8,0 0 9,-2 0-1,0 0 0,0 0 1,0 0-2,0 0 1,0 0 0,0 0 7,2 0-7,5 0 0,-1 0-1,5 0-20,4 6-92,-4 0-154</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58.5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720 97 651,'0'0'161,"0"0"-18,0 0-53,-131-88-16,59 82-48,-5 6-8,3 0 6,8 10-18,14 14 9,17 4-13,16 2 1,17 4-6,2 1-6,25 1 9,24 4 2,16 2 2,11 6 0,0 2 9,-9 1-8,-24-9 13,-24-6-18,-19-8 4,-21-6 5,-37-4 2,-23-7 18,-18-7-14,-2-4-14,8 0 0,17 0-1,24 0-16,25 0-33,23 0-35,4 0-37,8-7-54,31-7-186</inkml:trace>
  <inkml:trace contextRef="#ctx0" brushRef="#br0" timeOffset="390">1129 155 644,'0'0'233,"0"0"-122,0 0-39,0 0-38,0 0-19,0 0 0,-33 117 7,6-43 28,3 9-40,4 5 11,2-3-1,6-7-13,3-6-2,1-8-5,1-9 1,-2-13 0,4-16 1,1-10-2,-2-8 5,0-2 1,0-2-9,4 0 3,0-4 0,2 0 9,0 0-6,0 0-1,0 0-2,-3 0-3,1 0-14,-6 0-25,-4 0-60,1 0-49,-3-4-186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00.3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1542 725,'0'0'193,"0"0"-135,0 0 12,0 0 39,0 0-55,0 0-38,-64-7-16,108 7 1,20 0 8,19 8-2,13 4-6,7-2 13,-5 0-13,-11-3 5,-23-4-6,-26-1 5,-20-2-6,-18 0 2,0 0 8,-2 0-1,-18-4-8,-5 0-23,-2 4-32,8 0-73,3 0-92,11 4-275</inkml:trace>
  <inkml:trace contextRef="#ctx0" brushRef="#br0" timeOffset="742">2060 1746 837,'0'0'179,"0"0"-137,0 0-13,0 0-20,0 0-4,134 22 16,-31-10-11,15 0 14,9-4 2,0-2-20,-13-6 4,-23 0-7,-35 0 2,-31-12-4,-25-10-1,-2-9-65,-33-2-59,-11-6-213</inkml:trace>
  <inkml:trace contextRef="#ctx0" brushRef="#br0" timeOffset="960">2758 1499 600,'0'0'274,"0"0"-217,0 0-38,0 0 49,0 0-27,172 104 11,-99-56 2,8 1-16,-10-3-1,-19-8-33,-26-8 4,-26-6-8,0-4 1,-47-4-1,-20-2 10,-17-4-8,-6-2-1,6-2-1,15 4-52,24 0-64,25 0-196</inkml:trace>
  <inkml:trace contextRef="#ctx0" brushRef="#br0" timeOffset="1800">4391 1854 216,'0'0'562,"0"0"-461,0 0-60,0 0-6,0 0-24,116 8 24,-26 8-3,16-2 3,10 0 1,-4-2-13,-16-4 3,-28-6 0,-29 0-23,-26-2 6,-13 0 3,-9 0 15,-31-10-27,-17-2-57,-4 4-188</inkml:trace>
  <inkml:trace contextRef="#ctx0" brushRef="#br0" timeOffset="3480">4603 20 61,'0'0'251,"0"0"-161,0 0-10,0 0-2,0 0-10,0 0 33,9-21-20,-9 20-11,0 1-3,0 0-26,0 0 2,0 0-24,0 0-15,0 0 5,0 0-9,0 1 0,0 16 0,-11 7 3,-7 8 13,-2 8-5,-4 8-5,1 8 13,0 2-18,6 2 2,8-6 4,2-5-5,5-9 3,2-10-5,0-8 0,0-10 0,0-6 3,0-2-3,0-2 1,0-2 5,0 0-1,0 0-4,0 0 0,0 0 8,0 0-7,0 0 0,0 0-2,0 0-66,0 0-141,0-4-511</inkml:trace>
  <inkml:trace contextRef="#ctx0" brushRef="#br0" timeOffset="80652">789 1922 455,'0'0'76,"0"0"-49,0 0 14,0 0 8,0 0-6,0 0 0,0 0-17,0 0 17,0 0 1,4 0-13,10 0 9,11 0-23,14 8 4,22 12 8,30 5-10,29 2 7,39 7-11,37 5-8,39 2 13,43 8-15,41 7 7,31 6 26,25 4-35,2 0 10,0 4-13,-14-6 1,-21-1-3,-33-11 3,-43-10-1,-47-10 0,-46-8-9,-45-8 5,-41-6-7,-36-6 6,-31-4-3,-20 0 14,0 0-6,-8 0 0,-15-4-4,-4 2 1,0 2 3,1 0-9,5 0-9,6 0-56,6 12-58,9-2-127</inkml:trace>
  <inkml:trace contextRef="#ctx0" brushRef="#br0" timeOffset="81402">6236 2305 571,'0'0'145,"0"0"-106,0 0-10,0 0 32,185-4-26,-92 4-12,15 8 21,9 4-1,-1-2-12,-10-2-15,-17-6-8,-27-2 8,-24 0-14,-22 0 0,-16-6 11,0-10-13,-14 0-17,-11 0-68,6 4-55,3-2-87,9-2-294</inkml:trace>
  <inkml:trace contextRef="#ctx0" brushRef="#br0" timeOffset="81664">6996 2093 204,'0'0'551,"0"0"-452,0 0-45,0 0-20,0 0-25,0 0-1,81 52 18,-25-16-4,4 6 24,2 4 0,-6-2 11,-12-4 4,-17-8-51,-20-6 14,-7-6-24,-23 2 5,-23-2 26,-25 2-16,-16 0-7,-14 1-8,-8-1-21,4 0-92,3 0-78,3-8-372</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07.6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0 497 883,'0'0'168,"0"0"-91,0 0-6,0 0-15,0 0-9,0 0-11,11-26-25,14-7-5,8-5-6,6-8 0,3-2 0,3-3 2,-1-1-2,5-1 0,-2 7 1,-4 10-5,-8 10 4,-12 9 0,-11 7 2,0 5 6,-3-2-8,-3 3 0,1 4 6,-3 0-11,10 0 5,4 26 0,2 15-6,4 17 9,-7 19-3,-7 7 0,-5 1 3,-5-5-13,0-13 10,0-13-61,0-13-95,-5-17-322</inkml:trace>
  <inkml:trace contextRef="#ctx0" brushRef="#br0" timeOffset="396">69 479 706,'0'0'218,"0"0"-205,0 0-14,0 0 1,178-6-4,-90 6 4,15 0-20,5 0 18,-2-13-78,-17-1-154</inkml:trace>
  <inkml:trace contextRef="#ctx0" brushRef="#br0" timeOffset="666">866 481 566,'0'0'60,"0"0"5,0 0 19,0 0-8,0 103-36,-5-88-22,-1-2 21,4-8-20,2-5-1,0 3 5,0-3-22,0 0 11,0 0-6,0 0-4,18-21 23,13-7-24,7-4 7,4-2 16,3 3-2,-3 6 25,-7 7-7,0 5-12,-9 11 11,-4 2-24,-2 0-5,-3 6-10,-7 13-5,-3 7 5,-3 2-2,-4 8-6,2 0-23,0 0-97,6-3-106</inkml:trace>
  <inkml:trace contextRef="#ctx0" brushRef="#br0" timeOffset="1020">1607 191 876,'0'0'151,"0"0"-94,0 0-2,0 0-48,0 0-7,0 0 0,-47 144 0,38-83-3,2-1 3,5-3 0,0-3 0,2-5-84,0-11-111,0-10-240</inkml:trace>
  <inkml:trace contextRef="#ctx0" brushRef="#br0" timeOffset="1236">1408 529 909,'0'0'110,"0"0"-108,0 0 8,0 0-9,119-4-1,-61 4 9,4 0-7,-2 0 16,-8-2 2,-14 0-1,-18 0 11,-11 2-20,-9 0 23,0 0-1,0 2-30,-5 22-2,-9 11 5,-1 2-4,3 2 5,8-3-6,2-5-3,2-9-30,0-8-80,0-8-49,0-6-245</inkml:trace>
  <inkml:trace contextRef="#ctx0" brushRef="#br0" timeOffset="1544">1747 255 631,'0'0'168,"0"0"-168,0 0 0,0 0 29,116 65 26,-62-50-6,2 0 20,-5-9-19,-11-6-12,-13 0 2,-16 0-24,-11-4 11,-2-14 25,-38-4-51,-18 2-2,-16 7-11,-4 8-29,6 5-58,14 1-126,23 23-296</inkml:trace>
  <inkml:trace contextRef="#ctx0" brushRef="#br0" timeOffset="1904">2120 624 858,'0'0'148,"0"0"-127,0 0-4,0 0 40,0 0-15,0 0-33,147 24 11,-97-20-20,-2-4-1,-5 0-34,-5 0-239</inkml:trace>
  <inkml:trace contextRef="#ctx0" brushRef="#br0" timeOffset="2406">3124 527 648,'0'0'264,"0"0"-143,0 0-49,-133-2-22,79 30-25,3 7 6,11-3-8,13 4-18,11 0-4,14-1-1,2-1-4,16-4-3,26-4 6,16-4 1,11-4 2,9-4 3,3-4-6,-8-6 1,-13-4 0,-24 0-5,-18 0 5,-16-4 0,-2-6-6,-4-4-14,-23-2-98,-2 0-210</inkml:trace>
  <inkml:trace contextRef="#ctx0" brushRef="#br0" timeOffset="2757">3593 570 876,'0'0'142,"0"0"-88,0 0-36,0 0-15,0 0 62,-85 110-29,62-63-2,2-1 0,3-6-14,5-4 10,3-5-15,10-9-15,0-4 4,4-6-3,37-2-1,19-4 10,16-2-5,14-4-3,-1 0-2,-14 0-8,-14 0 6,-21 0-59,-20-18-33,-11-4-42,-9-5-168</inkml:trace>
  <inkml:trace contextRef="#ctx0" brushRef="#br0" timeOffset="3051">4294 561 754,'0'0'290,"0"0"-198,0 0-22,0 0-57,0 0 9,0 0 21,2 143-25,-11-86-4,0-7-10,4-8 3,3-10-12,2-9 5,0-11-41,0-4-45,0-8-97,0 0-107,0-6-107</inkml:trace>
  <inkml:trace contextRef="#ctx0" brushRef="#br0" timeOffset="3232">4437 738 454,'0'0'372,"0"0"-175,0 0-70,0 0-66,0 0-39,0 0 3,-25 0 2,-4 14 17,-4 3-17,-1-5-23,5-2 16,9-2-20,9-2 0,9-6-2,2 2-4,0 2 0,11 2-8,18 2 14,8 4 9,9 6-9,0 3 0,3 5-1,5 4 8,2 2-7,4 4 0,-2 1 2,-6-5-4,-12-8 2,-16-6 0,-11-8-3,-9-6-6,-4-2-1,0 0-12,0 0-5,0 2 15,-6 2-15,-9 0-67,-5-6-103,-5 0-425</inkml:trace>
  <inkml:trace contextRef="#ctx0" brushRef="#br0" timeOffset="4199">1245 1024 761,'0'0'176,"0"0"-144,0 0-31,0 0 67,0 0-53,0 0-14,234 17 18,-35 15 0,36 6-18,32 0 7,19 3-8,9-3 0,2 2 10,-5 0-9,-24-1 26,-38-7-14,-50-8-4,-66-12-10,-54-12 3,-49 0-2,-11-6 6,-44-12-5,-10 2-2,-4 6-11,7 6-26,9 4-2,13 0-78,8 0-116,11 6-379</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26.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1172 745,'0'0'82,"0"0"-79,0 0 36,0 0 33,0 0-20,0 0-2,0 0-14,-24 27 1,44-27-11,25 0 13,17 0 11,16-4-35,13-18-9,9-16 5,14-16-5,9-16-3,2-17-3,-1-9 7,-6-8-6,-17 1-1,-20 11 0,-25 11 6,-27 17 0,-25 12-9,-4 12 3,-17 5-2,-28 6-1,-8 2 3,-9 3 0,-2 4 1,-2 6 5,9 2-6,5 6 0,13 4 2,12 2-6,8 0 4,9 0 0,3 0-2,5 0-15,-1 6 0,3 0-37,0 4-19,0 0-7,0 0-94,0-2-177</inkml:trace>
  <inkml:trace contextRef="#ctx0" brushRef="#br0" timeOffset="556">338 406 701,'0'0'219,"0"0"-162,0 0 14,0 0 18,0 0-54,141-32 1,-85 8-16,8-8-7,3-7 12,0-7-15,-1 0 7,-10 2 16,-12 10-25,-14 12 20,-14 9-9,-12 8-7,-4 5 15,0 0-27,0 0 1,2 0-3,7 0-10,11 18 12,11 6-1,7 6-7,9 4 5,6 2-112,9-10-158</inkml:trace>
  <inkml:trace contextRef="#ctx0" brushRef="#br0" timeOffset="2577">1136 37 494,'0'0'111,"0"0"-70,0 0 7,0 0-14,0 0-16,0 0-5,0 0-9,109-39 17,-64 39 6,1 0 5,3 0 17,-2 0 0,-4 15-16,-12-5-14,-12-5-14,-7 1 10,-10-6-15,-2 0 2,0 0 15,0 0-15,-18 0 12,-1 0-14,-2 0-9,1 0-36,5 0-47,-1 4-85,5 9-115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13.2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0 490 525,'0'0'471,"0"0"-406,0 0-57,0 0 55,0 0-4,0 0-13,18 2-2,-1-20-32,4-8 4,4-4-16,-4 0 3,-3 0 3,3 4-2,-6 4-3,-3 6 19,-2 10-12,-7 2 15,-3 4-4,0 0-16,2 2-6,4 18 3,6 6 0,5 6 5,6-2 2,-1-4-7,3-6 0,-6-6 0,2-8-2,-4-6 4,1 0-2,1-6 0,-2-18-1,3-10-7,3-10-5,6-8 10,4-8-1,5-4 8,2 2-3,-5 8 9,-10 18-8,-11 18 11,-8 12 0,-6 6-10,0 0 1,0 6-4,0 28-5,0 22 0,9 18 10,13 10-4,16 0-1,11-4-5,14-8 0,3-14-79,1-18-97,-9-18-504</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14.2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1 236 606,'0'0'285,"0"0"-198,0 0-48,0 0 4,0 0-8,0 0 1,136 12 4,-63-10-16,2 0 0,6 0 15,1 2-20,-14-2 18,-10 0-25,-22 0-7,-22-2 1,-14 0-5,0 0-2,-18-10-23,-7-4-109,3 0-18,6-4-127,5-2-455</inkml:trace>
  <inkml:trace contextRef="#ctx0" brushRef="#br0" timeOffset="316">435 0 656,'0'0'145,"0"0"-55,0 0-12,0 0-40,0 0 55,-7 113-39,-7-51-11,-3 9-10,1-2-32,1-3 8,1-7-9,5-9 2,3-10-2,1-13 2,3-9-2,0-10 0,2-4-25,0-4-50,0 0-104,0 0-193</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15.8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0 226 848,'0'0'194,"0"0"-121,0 0-41,0 0 30,0 0-41,0 0-15,14-3-6,55 6 10,33 9-4,27 1 2,19 1-4,3-2-4,-4-2 0,-15-4 1,-28-6 0,-32 0-1,-37 0 0,-30-8 1,-5-8-1,-25-5-43,-13 1-55,-5 0-135,4 0-302</inkml:trace>
  <inkml:trace contextRef="#ctx0" brushRef="#br0" timeOffset="278">969 0 728,'0'0'248,"0"0"-212,0 0-35,0 0 16,0 0 19,134 124-29,-60-76 14,6-2 31,-2 1-16,-14-9 6,-24-12-26,-28-8-4,-12-6-9,-36-2 4,-24-1 39,-18-3-38,-8-2-3,-6 0-10,9 4-17,21 2-66,29 2-52,28 0-194</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16.7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436 1750 909,'0'0'193,"0"0"-151,0 0 18,0 0-28,0 0-32,0 0 19,157 24-9,-64-9-10,11-1 7,3-1-3,-14-5-2,-19-4 0,-29-4 4,-26 0-5,-17-4 3,-2-10-4,-17-2-12,-18 2-85,-3 0-150,2 0-367</inkml:trace>
  <inkml:trace contextRef="#ctx0" brushRef="#br0" timeOffset="764">517 35 633,'0'0'337,"0"0"-178,0 0-98,-157-34-39,112 34 2,14 8-9,14 14-12,10 8-2,7 6-1,17 6 0,25 4 0,14 3 7,2 8-7,-3-4 0,-12-3 2,-26-8 1,-17-10 0,-8-8-3,-38-8 30,-19-8 0,-18-8-3,-10 0-24,0-6 4,13-10-7,29 0 0,24 2-25,25 2-23,2 0-76,33-4-124,23-2-177</inkml:trace>
  <inkml:trace contextRef="#ctx0" brushRef="#br0" timeOffset="1086">864 191 795,'0'0'185,"0"0"-114,0 0-23,0 0-41,0 0 5,0 0-6,-24 123 12,28-85 9,25-2-15,11-6 13,8-8-3,6-6-3,4-10 13,-5-6-21,-6 0 1,-9-14 1,-9-16-10,-10-8 7,-10-7-10,-4-1 3,-5 4-12,0 11 9,-16 12-12,-1 13-26,-1 6-45,3 0-25,1 8-51,9 4-140,5 0-224</inkml:trace>
  <inkml:trace contextRef="#ctx0" brushRef="#br0" timeOffset="1386">1401 259 615,'0'0'64,"0"0"31,0 0 28,-13 111-65,0-69-9,6-2-9,-2-2-2,7-8 18,-2-10-37,2-10 14,-3-6 3,1-4-11,2 0 35,-6 0-18,2-4 8,-3-16-19,3-10-30,6-8 0,0-8-1,11-12 0,26-5-6,15-1 6,5 5 0,3 12 0,-6 11-4,-12 16 3,-9 12-4,-8 6 3,-10 2-5,-6 0 4,-9 14 3,0 14-1,-9 10-1,-24 4 2,-14 0 0,-2-5-14,-6-6 7,6-8-15,9-7-3,11-7-33,14-5-42,10-4-53,5 0-338</inkml:trace>
  <inkml:trace contextRef="#ctx0" brushRef="#br0" timeOffset="1852">1866 223 602,'0'0'90,"0"0"-7,0 0 21,0 0-20,31 143-26,-31-91-14,-4 2 3,-7-2-11,-3-8-1,1-10-1,1-14-17,4-12 16,-1-6 4,0-2 16,-2 0 2,0-12-36,2-14-2,7-10-12,2-10 0,4-12-10,34-8 4,20-5 1,13 3-4,9 16 0,-3 20 0,-8 16 4,-9 12-6,-16 4 3,-15 0 3,-15 0 0,-14 2-2,-14 16-34,-38 6 36,-27 3 0,-16-1-33,-7-4 13,11-5-46,20-6-23,29 0-24,30-4-53,12 0-14,38-3-332</inkml:trace>
  <inkml:trace contextRef="#ctx0" brushRef="#br0" timeOffset="2272">2595 237 958,'0'0'131,"0"0"-71,0 0 21,0 0-46,0 0-34,0 0 4,-131 110 16,104-69-9,4-2 12,8-6-10,7-7-9,2-8 20,6-4-22,0-4 1,10 0 0,21 0 6,9-2-9,8-2-1,4-2-18,3-2-52,7-2-85,-2 0-169</inkml:trace>
  <inkml:trace contextRef="#ctx0" brushRef="#br0" timeOffset="2518">2945 376 761,'0'0'213,"0"0"-201,0 0 14,0 0-17,0 0 6,0 0 2,-60 68-17,60-40 17,0 2-5,0-2-9,0-4 15,5-6-18,9-4 1,7-4-1,4-6-73,4-4-121,6 0-277</inkml:trace>
  <inkml:trace contextRef="#ctx0" brushRef="#br0" timeOffset="2744">3294 405 873,'0'0'130,"0"0"-63,0 0-23,0 0-28,0 0 3,0 0 20,0 93 2,0-49 9,0 2-25,0-6 11,0-4-20,0-12-12,-9-4 20,3-8-17,-1-5 7,0 0-3,0-3-3,3 0-6,-2 3-2,-3 4 0,2 0-4,0-1 4,3 1-11,-3-1-18,7-2-43,-2 0 15,2-2-2,0-2 3,0-3 33,0 2 16,0-3 7,0 0 11,-4 0-11,-8 0 14,-1 0-1,-3 0-7,1 4 6,-5 0-10,7 2 0,2 2-2,-1-1-2,8 0-1,-1-2 1,-1 2-70,0-6-165,-4-1-565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21.1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0 864,'0'0'231,"0"0"-162,0 0-13,0 0-27,0 0-11,0 0-4,39 10-7,27 0 20,21-2-13,19 2-6,10-2 16,0 0-23,-19-4 2,-31 0-3,-29-2 2,-29-2-6,-8 0 1,-6 0-24,-19 0-25,-2 0-66,7 0-60,9 0-163</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21.8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0 183 486,'0'0'560,"0"0"-501,0 0-33,0 0 37,0 0-43,0 0-11,205 10 8,-53 8-16,26 4 3,17 2-3,-4 1 3,-10-5-2,-23-4-1,-38-6-1,-39-8 0,-44-2 2,-37-4-5,-13-20-15,-40-4-59,-16 0-20,2 1-145,9 5-84</inkml:trace>
  <inkml:trace contextRef="#ctx0" brushRef="#br0" timeOffset="286">1320 0 855,'0'0'259,"0"0"-230,0 0-9,0 0-20,0 0 0,0 0 18,83 145-6,-17-83 18,0 0 2,-13-7-29,-24-17 8,-26-10-11,-3-14 4,-52-6 10,-22-6-7,-13-2 0,-4 0-7,6 0-72,18 0-42,21 0-70,25 2-219</inkml:trace>
  <inkml:trace contextRef="#ctx0" brushRef="#br0" timeOffset="1500">2463 275 966,'0'0'186,"0"0"-106,0 0-2,0 0-20,0 0-27,0 0-26,0 0 1,53 17-6,34-5 12,24 2-7,17 2-3,5 0 1,-12-6 2,-28-2-5,-30-6 0,-36-2-8,-27 0 5,-3-10-4,-32-14-18,-17-2-32,-10-1-82,-5 1-87,1 1-174</inkml:trace>
  <inkml:trace contextRef="#ctx0" brushRef="#br0" timeOffset="1778">2884 81 940,'0'0'94,"0"0"-84,0 0 34,-49 142 12,36-83-28,6 1-8,5-4 29,2-3-20,0-10-8,0-10-21,0-9 3,0-8 0,0-10-3,0-4-38,0-2-71,0 0-152</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8:46.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0 756,'0'0'139,"0"0"-61,0 0-4,0 0-22,0 0-27,0 0-12,0 0 7,0 0-19,5 44 2,1 2 21,-1 11-5,-1 11 7,-2 3-18,-2 4-3,0 3 3,0-1-6,0-1 1,0-9 1,0-1-4,7-9-1,0-3-5,0-3-22,-3-15-24,0-8-105,-2-12 55,-2-10-130,0-6-295</inkml:trace>
  <inkml:trace contextRef="#ctx0" brushRef="#br0" timeOffset="376">-1 568 667,'0'0'20,"0"0"-8,145-32 43,-58 12-12,6-3-1,3-7-23,-11-4-9,-14 2-4,-15 1-6,-25-1 4,-14 2 3,-15 0-2,-2 2 1,0 3-6,-12 5 0,-1 6-5,1 10 0,3 4 0,3 0-9,-1 4 14,0 26-5,0 12 12,3 7-7,2 4 4,2 3 1,0-5 6,0 0-2,0-8 5,0-5 8,0-3-9,0-9-10,0-2-3,8-4-1,-1-8-116,5-6-288</inkml:trace>
  <inkml:trace contextRef="#ctx0" brushRef="#br0" timeOffset="848">1083 715 768,'0'0'134,"0"0"-32,0 0 8,0 0-51,0 0-25,0 0-4,25-107-13,-15 67-4,3-2-13,2 1 2,1 3 1,4 4 2,-2 7 9,2 1 12,-1 6-1,0 4-2,-3 6-7,-3 2-4,-5 6-2,-1 0-10,5 2-2,3 0-1,5 0-6,7 24 0,-2 16 6,-6 11 2,-5 7-2,-10 3 0,-4-1-21,0-5-24,0-5 7,-2-12-35,-8-13-77,2-9-138</inkml:trace>
  <inkml:trace contextRef="#ctx0" brushRef="#br0" timeOffset="1216">1006 733 771,'0'0'157,"0"0"-146,0 0-5,171-106 9,-88 71-8,6-1-4,-6 0-1,-10 1-2,-15 3-16,-16 0-188,-11 6-192</inkml:trace>
  <inkml:trace contextRef="#ctx0" brushRef="#br0" timeOffset="1388">1736 286 830,'0'0'72,"0"0"4,0 0 24,-40 141-43,34-103-16,2-2-15,4-3-2,0-5-10,0-4-13,6-2 0,10-7 3,-1 0-4,10-4 0,6-3 0,5-6-13,11-2-6,1-4-42,8-24-25,2-5-107,0-9-128</inkml:trace>
  <inkml:trace contextRef="#ctx0" brushRef="#br0" timeOffset="1606">2320 280 628,'0'0'127,"0"0"-2,0 0-27,0 0-28,0 0-29,0 0-15,-17 18-25,12 12 5,0 12 16,3 5-8,2 3-2,-2 2-3,0-1-1,2-1 2,-3-5-8,3-9 1,0-4-3,0-11-16,0-7-53,0-10-128,0-4-295</inkml:trace>
  <inkml:trace contextRef="#ctx0" brushRef="#br0" timeOffset="1861">2463 254 863,'0'0'88,"0"0"-62,0 0 17,129-87-26,-73 69-10,0 4-3,-8 6 9,-15 7-13,-14 1-2,-15 0-12,-4 13-13,-6 11-43,-26 4-63,-13 6-304</inkml:trace>
  <inkml:trace contextRef="#ctx0" brushRef="#br0" timeOffset="2064">2338 617 810,'0'0'34,"0"0"2,140-59 34,-80 33-52,3 2-16,-8 5 1,-15 1-3,-15 10-13,-19 4-217</inkml:trace>
  <inkml:trace contextRef="#ctx0" brushRef="#br0" timeOffset="107553">1033 1048 499,'0'0'113,"0"0"-82,0 0-19,0 0-8,0 0 15,0 0 17,125 14 22,-59-2 11,12-2-42,13-2 14,12-4-5,6-2-16,7-2 0,-2 0-10,-10 0-4,-14-4 4,-26-4-9,-28 2 0,-23 2 2,-13 4-2,0 0 5,-5 0-6,-14 0-5,-6 0-64,2 2-95,8 10-76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1:18.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0 650 780,'0'0'141,"0"0"-115,0 0 22,0 0-10,0 0-32,0 0-4,0 0-1,101 40 26,-26-38 1,28-2-17,26 0 17,31-4-16,24-12 1,10-2-7,0-4 0,-9-4-5,-4-6-1,-3 0 0,-15-6 2,-12 0-2,-14-2-3,-19-2 1,-12-4-16,-5 0 17,-9 2-4,-5-2-4,-8 4 5,-4 2-5,-9 2 8,-10 6-1,-18 8-4,-14 10 4,-13 6 2,-11 6 0,0 0-2,0 2-2,0 0-3,-13 0 2,-3 0-4,1 0 4,-1 0-25,5 0-25,3 0-11,-2 4-28,4 0-33,1-2-32,-1-2-189</inkml:trace>
  <inkml:trace contextRef="#ctx0" brushRef="#br0" timeOffset="600">2284 2 601,'0'0'139,"0"0"-45,0 0 14,0 0-38,0 0-11,0 0-42,-2 0-13,33 0 6,17 0-7,24 6 4,16 6 5,9 4-11,7 2 10,-11-6-11,-15 0 4,-18-4 3,-25-2-6,-19-2-1,-9-4 5,-7 0 3,0 0 5,0 2 21,0 2-25,-11 12 2,-14 16-7,-8 14-4,-7 16 9,-1 2 0,8 2-9,6-8 0,10-8 1,3-6-3,10-8 2,2-6 0,2-6 1,0-6 6,0-4-8,0-6 1,0-4 0,2 0 1,-2-2 0,0-2-1,0 0 1,0 0 6,0 0-7,0 0 0,0 2-8,0 2 3,0 0-19,0 4-42,-2 2-39,-12-2-150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1:15.2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538 61 659,'0'0'253,"0"0"-122,0 0-62,0 0-20,-134-58 1,99 58-32,5 0-15,10 12 3,7 12-4,8 8-4,5 10 0,0 16 2,14 10 0,8 12 1,3 4-1,-10-1 3,-8-7 7,-7-10-10,0-12 0,-22-12 2,-17-10 5,-3-18-6,-7-10 3,0-4 4,0-10-1,4-22-6,10-8-1,8-4-21,11 0 12,9 4-29,7 5-12,0 10-24,2 7-40,21 7-67,4 4-119</inkml:trace>
  <inkml:trace contextRef="#ctx0" brushRef="#br0" timeOffset="376">929 237 458,'0'0'483,"0"0"-359,0 0-72,0 0-35,0 0 10,-87 133 13,66-83-37,8-8 12,9-4-15,4-10 6,0-6-10,22-6 7,16-8-3,14-4 9,8-4-2,7 0-2,-3-4-5,-4-12 2,-6 2 8,-13 6-9,-14 8 21,-14 0 8,-9 14-22,-4 20 4,0 12 3,-15 6-8,-8 2 16,3-4-22,3-8 1,1-4-2,7-10 4,-1-2-12,8 2-2,2 0-90,0 2-26,0-2-292</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05.6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167 17 466,'0'0'93,"0"0"-11,0 0 8,0 0-16,0 0 7,0 0-32,0 0-2,-12-18-8,8 18-24,-3 16-6,1 22 5,-7 20 15,0 17-3,0 17-11,0 7-4,2 7 5,1 3-12,-3-1 2,2-4-3,0-5-3,5-15 2,1-9-2,3-15 0,2-10 0,0-10 3,0-7-3,0-12 0,0-2 0,0-7-2,0-2 2,0-2 0,0-4 0,0-4 4,0 0-4,0 0 0,0 0 3,0 0 5,0 0-3,0 0 1,0 0-3,0 0 0,0 0-3,0 0 0,0 0 0,0 0 0,0 0 2,0 0 0,0 0-2,0 0-6,0 0-5,2 0 2,7 0 8,2 10-3,8 12 4,9 10 0,7 10 0,4 13 4,9 3-6,4 8 2,4 2 0,5 3 1,-1-9 0,-8-8-1,-12-12 0,-14-15-4,-15-9 4,-5-8-9,-6-8-5,0 0 13,0-2 2,0 0 7,0 0-8,0 0-4,0 0-33,0 0-92,-11 0-178</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06.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387 0 459,'0'0'113,"0"0"-45,0 0-8,0 0-32,0 0 1,0 0 3,0 0-2,0 2 16,0 14 14,0 8-6,0 11-15,0 13-26,2 15 10,-2 11-2,0 13-1,0 12-2,0 8-12,-11 8 4,-9-2-1,0 0-8,-3-2 5,-4 0-6,2 2 0,-1-5 3,-1-2 0,0-1-3,2-4 0,3 0 5,-1-4-9,5-8 4,-1 0 0,4-4-1,1-3 5,4 3-4,2-4 0,4-3 3,4-3-5,0-4 2,0-4 0,0-3-1,0-4 4,0-1 0,0-8-1,-2-9 2,-3-4-4,3-8 2,-2-3 0,0-3 3,2-4-2,-2-2 0,2-1-2,2-6 3,-2 2-2,2-7-2,0-2 1,0-2 2,0-2 1,0 0-2,0 0 10,0 0-8,0 0 12,0 0-9,0 0-4,0 0 2,0 0-2,0-2-2,0 2 0,0 0 2,0 0-5,0 0 2,0-2 0,0 2 2,0 0-2,0 0 5,0 0-4,0 0 2,0 0 0,0-2-2,0 0 1,0 0 0,0-2 1,0 4 2,0-2-4,0 2 3,0 0-5,0 0 1,0 0 0,4 0-4,6 0 2,5 4 2,5 10-3,3 6 6,0 2-2,6 7-1,0 5 0,5 2-5,-3 1 9,-4-5-4,-7-8 0,-7-6 2,-3-6-5,-4-4 1,-1-2 2,-3-2 0,0 2 4,1 1-5,-3 1 1,5 2 0,-5 0-4,0 4 4,0-2 0,0-2 1,0-2-1,0-4-28,0-4-33,0 0-85,0-12-327</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08.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18 429,'0'0'301,"0"0"-205,0 0-25,0 0 24,0 0-40,0 0-10,8-18-33,-8 54 9,0 18 48,0 19-43,0 13 9,0 12-16,0 2-11,2-2 11,13-11-19,-4-18 7,1-15-7,-4-13 4,-6-15-5,1-12 1,-1-8 0,-2-2 3,0-2-3,0-2 0,2 2 0,-2 2 5,2-2-6,-2 2 1,0 2 0,0 0 0,0 0 1,0-2-1,0 2 0,0 0 1,0-2-3,0 2 2,2-2-1,0-2-3,0 0 4,1 0 0,-1 0 0,-2 2 1,0 0-2,0-2 1,2 0 0,1-2-1,-3 0 1,2 0 0,0 0-1,1 0-4,-1 0 5,2 0 0,-2 2 3,-2 0-2,0-2 2,0 0-3,0 0 1,0 2 6,0-2-8,0 0 1,0 0 0,0 0 2,0 0-1,0 0-1,0 0 0,0 0-3,2 0-7,3 0-15,1-2-17,4-10-17,-2-4-93,-1-4-299</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09.9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13 91,'0'0'119,"0"0"-93,0 0-12,0 0 22,0 0 29,0 0 24,0-8-34,0 4 11,0 1-13,0 2-10,0 1 14,0 0-20,0 0 1,0 0-6,0 0-12,0 0 12,0 0 12,0 0-2,0 0 1,0 0-27,0 0 6,0 0 5,0 4-23,0 8 11,-2 9 0,-4 7-12,-1 9 18,-2 10-17,-2 8 6,2 10-1,3 4-3,3 2-6,0-2 0,3-6 1,0-12 4,0-12-3,0-11-2,0-11 0,0-9 4,0-1-5,0-6 1,0-1 0,0 0 5,0 2-5,0-2 6,0 0-1,0 0 1,0 0-6,0 2 0,0-2 1,0 0 1,0 0-1,0 0-1,0 0 0,0 2 0,0-2-2,0 0 2,0 0 0,0 0-3,16 0 6,16 0-3,10 0 0,7 0 4,11 0-4,5 0 0,7 0 1,5 0-7,6 0 8,8-4-2,3 1 0,4-1 3,7 0-5,1 4 2,8 0 0,7 0 1,-1 4 2,-1 7-3,-3 3 0,-5 2 7,-6 1-7,0-1 0,-9 0 0,-9-4-4,-7-4 4,-11 0 0,-2-6 0,-3 0 3,4-2-7,3 0 3,0 0 1,5 0-3,-3 0 6,-1 0-3,-7 0 0,-5 0 1,-8 0-4,-10 0 2,-2 0-1,-7 0-3,1 0 7,0 0-2,1 0 0,7 0 1,3 0-2,7 0 1,-2 1 0,2-1-1,-3 0 2,-2 0-1,-4 0 0,-10 0 2,-6 0-5,-10 0 3,-5 0-3,-6 0-1,-1 0 4,1 0 0,3 0 0,2 0 1,0 0-5,3 0 4,1-1 0,1-3-2,-3 2 2,-2 0 0,-1 0 0,3 0 6,-2 0-13,2 0 7,0 0 0,1 0-2,1 2 4,3-2-2,5 2 0,2 0 0,-4 0-1,2 0 1,-7 0 0,-3 0-3,-5-2 3,2-2 0,-1-2-1,2 0 5,0 2-7,2 0 3,-1-2 0,-3 3-2,-3-1 5,3 1-3,-5 3 0,4 0-6,0 0 4,-4 0-3,1 0 2,-1 0 2,1 0-2,0 0 3,-1 0-1,2 0-3,1 0 1,0 0 3,2 0 0,0 0-4,-5 0 8,3 0-4,-2 0 0,-3 0 0,-2 0-4,0 0 3,2 0 1,-2 0-3,2 0 7,-2 0-4,2 0 0,-2 0 1,0 0 3,3 0-3,-3 0 5,0 0 7,0 0-7,0 0 7,0 0-6,0 0-6,2 0 5,-2 0-6,0 0 0,2 0 1,-2 0 5,0-1-5,0-3 1,2 0 1,-2-2 0,0-2-1,2-4 0,0-2 0,1-2 3,2-1-4,-3-3-1,0-4 1,0-5 0,-2 0-1,0-5 0,0-2-2,-16 1-6,-5-2 1,-4-1-38,-2 3-65,0 0-208</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12.8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0 588 623,'0'0'95,"0"0"-48,0 0 8,0 0-14,0 0-13,0 0 0,-4-64 6,4 44-7,0-4 1,0-6-2,4-6-10,2-6-5,3-2-10,5-5 0,1 1 1,5 0 1,-1 2-2,-4 12-1,-6 8 0,-4 8 2,-5 8-1,0 3 6,0 3 5,0 3-5,0 1 1,0-3-4,0 3-3,0-1 2,0-3-2,0-1 0,0 1-1,0-1 0,0 0 1,0 1 0,0 3-1,0-2 0,0 2-2,0 1 2,0 0 2,0 0-2,0 0 1,0 0-1,0 0 1,0 0-6,0 0 6,0 0-1,0 0 0,0 0-3,0 0-2,13 0 4,3 0 1,5 0 0,6 8 1,4-1-1,10 1 2,5-2 3,6-3-6,6-2 1,9 2 0,2-3 5,7 0-4,2 0-1,1 0 1,-11 0 4,-5 0-9,-9 0 4,-7 0 0,-10 0 0,-1 0 2,0 0-2,-2 0 0,3 0 3,9 0-6,0 0 3,8 0 0,-1 0 0,1 0 3,0 0-3,-4 4 0,-2 2-4,1-1 4,-3-1-3,6-1 3,2-3-1,4 0 3,6 0-2,5 0 0,9 0 2,5 2-6,2 4 4,-2 1 0,-6 2 0,0 1 0,-6-2 0,-8 2 0,-1-2-3,-6-2 1,-3-2-2,1 0 4,-1 0-3,-1-4 6,2 0-3,2 2 0,2 0 3,2 0-5,0 0 2,-2 0 0,-6 2-7,-4-4 8,-5 2-1,-10-2 0,1 0-2,-5 0 0,-4 0 2,-1 0 0,0 0-2,-1 0 4,3 0-2,3 0 0,3-2 0,1 0-2,-6 2 2,0 0 0,-5-2-1,-6 2 2,-1-2-1,2 0 0,-2 2 2,3-2-3,-1 0 1,4 0 0,-1 0-3,-1 0 5,0 0-2,-3 2 0,-1 0 2,3 0-4,-3 0 2,1 0 0,-1 0-1,1 0 2,-3 0-1,-1 0 0,-1 0 2,-5 0-4,-4 0 2,2 0 0,-4 0-5,0 0 2,2 0 2,-2 0 0,0 0-6,0 2 6,0 2-3,0 0 2,0 0-2,0 0 4,0 0 0,0 2 0,0 4 4,0 2-6,0 4 2,-2 6 0,-8 6 3,-1 0-3,-1 7 1,0-1-1,-1-2 5,1 2-7,-1-2 2,-3-2 0,5 2-7,-5-2 7,-1-5-12,1-5-57,-3-11-121,11-9-541</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28.2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350 5 513,'0'0'178,"0"0"-120,-136-1-25,96 2-2,14 11 3,7 2-30,13 4 1,6 4-5,0 3 0,6 3-2,23 2 7,7 3-5,3-3 9,1-1-6,-4-3-3,-11-4 0,-7-6 0,-12-5 5,-6-3 1,0-2 39,-6-2 18,-19 0-17,-14 0-5,-10 0-34,-3-4-4,1 0-6,4 0-22,9 0-27,13 0-47,9 0-47,7 0-41,9 0-164</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28.7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 58 854,'0'0'159,"0"0"-107,0 0-8,0 0-35,0 0-6,0 0 8,132-54-10,-88 54 6,-7 4 7,-12 24-11,-18 12 11,-7 6-12,-32 3 6,-23-1 12,-9-4-13,-6-9 0,11-7-5,14-6 2,19-6-5,14-5 1,12-4-9,7-4-15,31-1 5,11-2 19,13 0 4,3 0 3,-3 0-7,-1 0 0,-7 2 0,-10 0 4,-10-2-2,-14 0 0,-11 0-1,-7 0 3,-2 0-4,0 0 0,-5 4-46,-12 0-123,-5 2-320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29.8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349-2 569,'0'0'277,"0"0"-153,0 0-35,0 0-24,-159 0-40,104 18-9,5 4 4,10 1-19,14-1 9,12 0-10,9-2 0,5 2-6,8-4 0,26 1 6,20-1-2,9 2 10,3 2-6,-4 2-2,-5 2 0,-13 3-5,-15-3 10,-13-2-5,-16-4 0,0-2 6,-27-2 3,-13-2 4,-12-1-12,3-5 10,0-5-10,5 0-1,4-3 0,10 0-25,9 0-36,3-3-41,7-2-114,1 1-112</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8:48.7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0 367 963,'0'0'87,"0"0"-35,0 0 4,0 0-32,0 0-21,0 0 4,167-11-7,-91 0 1,1 4-3,-6-4-9,-5 4-73,-8-6-189</inkml:trace>
  <inkml:trace contextRef="#ctx0" brushRef="#br0" timeOffset="218">884 157 791,'0'0'138,"0"0"-130,0 0-3,-8 128 39,8-61-12,0-3-12,0-4-3,0-4 9,0-11-4,0-11 2,-2-10 5,-8-10 3,-4-10-8,-4-4 17,-2 0-3,1-22-25,2-18-7,11-16-6,6-19-7,25-13-2,27-7 9,20 7 0,4 15-7,2 19 1,-11 20 5,-20 12-5,-18 14 6,-20 8-2,-9 0-11,-5 14 4,-24 14 9,-8 0 5,0-2 7,11-1-7,13-6-3,13 4-2,4-1-10,37 2 10,15 2 0,10 6 1,-3 2 3,-12 5-4,-18 1 0,-26 2-2,-7 0-5,-38-4 7,-27-3-2,-15-6-3,-5-6 3,7-10-8,15-6-46,24-7-59,25-7-33,14-20-143</inkml:trace>
  <inkml:trace contextRef="#ctx0" brushRef="#br0" timeOffset="750">1470 166 608,'0'0'20,"0"0"-15,0 0-5,0 0 27,0 0 23,36 154 44,-31-94-12,-5-2-23,0-4-8,-8-8 10,-11-9-5,1-12-21,-2-6 2,4-11-14,3-8 6,4 0 0,4-14-1,5-21-27,0-15-1,21-18-5,18-18 4,13-9 2,6 7 2,4 16-3,-6 27-3,-12 25 1,-15 16-2,-10 4-3,-17 8-1,-2 18-5,-2 6 13,-25 3 8,-4-3-8,2-4 5,6-4-5,10-6 1,9-4-2,4-4-4,0 2-2,11-2-7,15 4 2,4 3 10,-4-2 2,-3 6 0,-2-1 0,-2 4 3,-4-4-3,-1 0 0,1-4 0,1-2-3,7-2-7,3-6-81,6-4-59,10-2-282</inkml:trace>
  <inkml:trace contextRef="#ctx0" brushRef="#br0" timeOffset="1328">2124 165 803,'0'0'142,"0"0"-104,0 0-2,0 0-36,0 0 9,0 0 0,107-6-8,-69-2 5,-7-5-6,-6 0 9,-9-1-1,-10 0 8,-6 3 15,0 1 34,0 4-13,-14 6-14,-3 0-16,-8 13-18,-4 24-1,0 14 0,2 9-2,8 4-1,3 4 0,9-5-2,3-9 6,2-10-5,-3-9 1,-2-12 0,-6-6 0,-1-11 0,3-6 1,5 0 2,4-10 10,2-12-13,6-2-5,25-1 1,9 5 0,5 4 4,0 6-4,2 2 4,-3 2-13,1 2-13,-5-2-72,-3-2-162,-2-2-585</inkml:trace>
  <inkml:trace contextRef="#ctx0" brushRef="#br0" timeOffset="1936">2657 122 508,'0'0'369,"0"0"-285,0 0-37,0 0-27,0 0-8,0 0-7,-2 123 24,2-69-13,0 0-2,0-1 4,0-7-8,0-6-2,-5-8-4,-8-3-4,-5-9-2,3-11-72,-1-6-124,5-3-249</inkml:trace>
  <inkml:trace contextRef="#ctx0" brushRef="#br0" timeOffset="2160">2637 84 586,'0'0'214,"0"0"-178,0 0 1,0 0 15,154-36-14,-98 50-13,2 21 23,-4 6-4,-12 10 0,-22 1-17,-20 0-3,-9 0-11,-44-3 3,-24-7 18,-14-6-22,-7-6-1,7-8-11,15-4-4,24-3-77,35-13-104,17-2-193</inkml:trace>
  <inkml:trace contextRef="#ctx0" brushRef="#br0" timeOffset="2438">3371 44 1018,'0'0'90,"0"0"-79,-119 24 6,77 19 16,3 11-23,5 8 12,14 0-13,16-3-4,4-8 3,2-8-7,22-11 0,10-10-1,1-10-4,1-7 2,-1-5-1,-4 0-11,-2-23 13,-2-11 1,2-6 6,-6 5-2,-5 7-1,-7 14 0,-5 10 0,-6 4-2,0 0-1,3 4-8,1 19 7,3 5 0,-5 2 2,1 0 0,-3-4-1,0-2 0,0-2-1,0-8-79,0-4-121,15-10-307</inkml:trace>
  <inkml:trace contextRef="#ctx0" brushRef="#br0" timeOffset="2806">3822 229 1073,'0'0'61,"0"0"-31,0 0-18,0 0-7,0 0-5,-43 119 0,39-75 0,-1 2 0,1-8 3,-2-4-6,-4-4-4,4-7-81,-3-9-98,5-13-193</inkml:trace>
  <inkml:trace contextRef="#ctx0" brushRef="#br0" timeOffset="3008">3837 88 882,'0'0'57,"0"0"-37,0 0 13,0 0-11,127-36-9,-90 36-12,-6 0 4,-12 0-5,-7 6-3,-12 4-3,0 6-32,-29 2-27,-12 5-175</inkml:trace>
  <inkml:trace contextRef="#ctx0" brushRef="#br0" timeOffset="3216">3677 380 969,'0'0'28,"0"0"-20,118-31 5,-55 23-6,5-2-5,-5 5 0,-12 2-4,-13 3 1,-22 0-11,-16 0-64,0 18-140,-27 8 46,-22 6-314</inkml:trace>
  <inkml:trace contextRef="#ctx0" brushRef="#br0" timeOffset="3375">3607 645 212,'0'0'207,"0"0"-121,126-16 23,-64-2-35,3 0-62,-1 0-5,1 2-7,-5-1-6,-11 3-9,-15 0-211</inkml:trace>
  <inkml:trace contextRef="#ctx0" brushRef="#br0" timeOffset="105769">1590 1079 318,'0'0'130,"0"0"-40,199 0 7,-85 0-19,13 2-29,9 2-9,-2 0-23,-6-2 16,-17 2-17,-22-2-12,-24 0 7,-27-2-8,-21 0-1,-14 0-2,-3 0 0,-5 0 0,-17 2-6,-7 0-98,0 4-82,5-2-234</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170 76 515,'0'0'239,"0"0"-121,0 0-30,0 0-16,0 0-26,0 0 1,-19-40-10,19 32-30,6 0 6,16 0-6,4 2-4,5 2 21,4 4-8,-2 0 6,-4 0-3,-5 4-15,-13 8 0,-9 4-4,-2 2 0,-11 2 10,-22 2-4,-4-2-1,0-2 2,6 0-7,7-4-11,14 0-34,8-2-23,2-2 10,0 0 23,23 0 26,2-4 9,9 0-2,1-2 2,-1-2 3,-4 4 10,-3 0 26,-8 3-8,-3 3 12,-7 6-13,-9 0-16,0 6 2,-18 0 9,-19 4 2,-9-2-3,-3-2-21,-5 0 4,4-6-7,1-2 0,5-4-1,5-6-71,10-6-95,7 0-209</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1.6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234 2 801,'0'0'121,"0"0"-59,-118 0 6,85 5-25,8 12-17,12 3-22,6-2 3,7 0-7,0 3 0,18-3-5,18 0 10,4 0-5,6 0 3,-1 2 5,-5 2-11,-11 1 3,-10 1 0,-13 3-2,-6-1 6,-19-6-4,-23-4 7,-5-4-1,3-8-5,0-1-1,8-3-6,9 0 6,5 0-56,7 0-30,5-3-43,6-9-61,0 0-20,1 4-143</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2.1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 0 924,'0'0'139,"0"0"-56,0 0-52,0 0 1,0 0-15,0 0-12,-86 69 15,86-53-20,0-2 3,0 0-3,13-2 3,11-2-3,7-1 0,9-5 2,-1-4 5,3 0-7,-2 0 0,-5 0 0,-5-10 4,-5-4-4,-8 1 0,-8 7 1,-7 2 13,-2 4-3,0 0 22,0 0-29,0 0-4,0 10 0,0 17-1,-6 9 1,1 7 8,3 4-5,2-1-3,0-4 0,0-3-3,9-11-42,7-7-161</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4.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2 913 551,'0'0'140,"0"0"-70,0 0 2,0 0-24,0 0-11,0 0-20,0 0 4,0 8 1,0-8-17,0 0 14,0 0-1,0 0 8,0 0 25,0-6-10,0-17-17,0-7-6,5-9-16,2-12 11,0-10-13,2-9 1,3-5 5,1-3-5,-1 5 0,-3 3-1,0 11 4,-4 6-6,0 10 2,0 2 0,-3 6-2,0 3 5,-2 5-3,0 3 1,0 6 4,0 5-5,0 7 0,0 4 2,0 2-2,0 0 0,0 0-4,0 0 0,0 0-17,0 6 19,0 2 0,0-1-31,0-1-10,0-1-21,0 0-16,0-1-45,2-4-96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4.9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29 603,'0'0'202,"0"0"-97,0 0-57,0 0-12,-112 14-11,95 10-17,3 10-5,7 6 3,5 1-5,2 2 0,0-6-1,11-5 0,16-3-5,5-14 4,8-3 1,6-10 2,3-2 2,2-3 5,0-22 4,-7-7-9,-14-2 26,-14-10 16,-14-2 9,-2 2-4,-12 0-25,-22 11 3,-8 7-29,-5 12-5,-4 10 4,5 4-2,6 2-21,12 16-40,11 4-50,13 2-47,4 0-156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5.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5 468,'0'0'288,"0"0"-184,0 0-46,0 0-58,0 0 18,-4 146 47,14-69-28,14-2-2,-1-8 5,1-13-15,-1-13 0,-8-17-3,-1-14-5,-6-8 12,2-2-2,6-4 13,7-26 7,6-11-31,4-11-5,4-11-10,-1-8 1,3-4-4,-4 10 2,-3 13 0,-11 22 0,-10 15-5,-11 11 4,0 4-23,0 0-46,-21 4-2,-4 14-13,-1 4-43,3 3-100,5 2-152</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5.7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273 0 743,'0'0'236,"0"0"-134,0 0-31,0 0-34,-139 23 3,102 4-15,3-1-5,5 2 5,10-5-23,10 2 5,9-1-7,0 0-8,24 2 8,14-2-6,8-2 6,0-2-4,-4-8 4,-9-2-33,-4-6-53,-6-4-109,-4 0-267</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6.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0 799,'0'0'213,"0"0"-180,0 0 27,-137 28-25,118 0-19,10 2-15,9 1 5,0-3-12,16-2 6,18-4 0,10-4-2,3-2 4,6-8-2,-3-5 7,1-3-6,-5 0-1,-7 0 6,-12 0-6,-8 0 21,-11 0-12,-8 0 10,0 0 5,0 0-24,0 0 0,-18 0-6,-2 1-76,-3 12-176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06.3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231 32 346,'0'0'67,"0"0"-54,-141-18 45,106 14 9,8-1-25,11 4 20,7-2 9,5 2 5,4 1 23,0 0-63,0 0 0,2 0-18,31 0-13,34 1 41,53 26-7,68 7 1,77 10 6,87 10-36,87 12 16,86 19 5,69 21-11,58 19 6,29 13-24,11 11 2,-10-2 1,-29-9-5,-42-11-2,-53-17 2,-70-19-13,-79-23-1,-83-24-24,-87-24 9,-85-20 24,-72 0-14,-51-16 19,-31-8 0,-7 0-8,-29 2 3,-12 4 5,-8 4-2,-2 2-19,0 8-94,4 2-72,6 0-205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0:56.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241 0 609,'0'0'119,"0"0"-79,0 0 26,0 0 18,-73 116-36,39-80-32,2-7-1,5-5 3,6-6-17,0-5 10,5-3-11,5-6 2,7 0-1,2-4-1,2 0-1,0 3-10,0-1-21,4 3 32,11 3 0,6 2 3,3 5 3,8 1-4,3 0 6,6-1 5,6 2-11,7-5 20,2 2 2,4-2-23,-6-2 9,-5 2-8,-5 0 0,-5 2-2,-8 0-12,2 0-16,-1 0-63,-1 0-114,-4-6-177</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8:56.8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406-1 565,'0'0'129,"0"0"-19,0 0-11,0 0-25,0 0-13,0 0-36,0 0-3,0 0-14,-10 10-7,2 20 13,2 16-8,-3 14 14,-2 15 8,-1 9-23,-3 6 23,1 6-14,1-4-12,3-3 14,5-9-16,0-12 5,5-10-4,0-10 3,0-10-7,0-6 3,0-5 0,0-8 0,0-5 3,0-2-2,0-3 0,0-4 1,0-3-3,0-2 1,0 2 0,0-2 1,0 0 1,0 0 1,0 0 2,0 0 0,0 0-1,0 0-3,0 0 2,0 0 1,0 0-3,0 0-1,0 0 0,0 0 3,0 0-6,0 0 2,0 0 1,0 0-6,0 0 9,0 0-3,0 0 0,0 0-7,0 0 6,0 0-11,14 17 12,15 7-4,9 10 7,12 8-3,13 8 0,8 2 3,7-2-5,-1-6 2,-3-6 0,-14-8-3,-16-12 6,-17-6-3,-14-6 0,-11-4 5,-2-2-5,0 0 4,0 0 3,0 0 0,0 0-7,0 0-6,0 0-25,-4 9-79,-3 4-94,-2-1-331</inkml:trace>
  <inkml:trace contextRef="#ctx0" brushRef="#br0" timeOffset="1517">291 1947 544,'0'0'164,"0"0"-64,0 0-29,0 0-42,0 0-16,0 0 6,0 129 29,0-53-18,0 10-21,0 8 8,0-3 4,0-4-1,0-8 8,0-9-22,2-10 1,0-12-4,3-10 1,-1-14-5,-2-8 1,0-6 0,1-4 2,-1-2-2,-2 2 0,2-4 0,-2-2 2,2 2-4,-2-2 1,0 0 1,2 0 5,-2 0-4,0 0 4,0 0-5,0 0 5,0 0-4,0 0-1,0 0 0,0 0-5,0 0 2,0 0 3,0 0 2,0 0 1,0 0-3,0 0 0,0 0-1,0 0-3,0 0 7,0 0-3,0 0 0,0 0 0,0 0 0,0 0 0,0 0 0,0 0-1,0 0 5,0 0-3,0 0-1,0 0 3,0 0-3,0 0 0,0 0 0,0 0 1,0 0 1,0 0-2,0 0 0,0 0-2,0 0-1,0 0-2,0 0 3,0 0-1,0 0 6,0 0-2,0 0-1,0 0 2,0 0-3,0 0 1,0 0-1,0 0-1,0 0-1,0 0 3,0 0-7,0 0-23,0 0-34,0 0-167,0 0-276</inkml:trace>
  <inkml:trace contextRef="#ctx0" brushRef="#br0" timeOffset="5447">321 2909 81,'0'0'94,"0"0"-43,0 0-5,0 0-7,0 0 32,0 0-6,0 0-26,16-22-7,-16 18-15,0 2 9,0 2 14,0-2-5,0 0 14,0 2-12,0 0-20,0-2 13,0 2-11,-2-2-8,2 2 3,0 0-8,0 0 9,0 0 3,0 0-12,0 0 7,0 0-4,0 0-1,0 0 4,-2 0-9,2 10 20,-4 6 13,0 0-17,0 5 5,-2-2-16,4 3-4,0 5 11,-1 5-14,1 6 5,-2 10 2,-5 14-3,-5 14-4,-1 14-1,-5 6 4,1 1 24,0-5-16,4-6-5,1-4-3,3 0 1,1-6-6,2-3 1,0-5 0,1-2 2,1-6 0,-2-2 1,2-4-3,-1-10 1,-1-5-2,1-11 1,0-8 0,2-6-1,5-6 3,0-5-2,0 0 0,0-3 2,0 0-4,0 0 2,-2 0 0,2 0 5,0 0-5,0 0 2,0 0-2,0 0 1,0 0-4,0 0 3,0 0 0,0 0-4,0 0 8,0 0-4,0 0 0,0 0 2,0 0-5,0 0 3,0 0 0,0 0-2,0 0 5,0 0-3,0 0 0,0 0-12,0 0 12,0 0 2,12 4 1,-1 2-2,4 6 0,3 8-1,7 10 1,8 12 5,7 10-9,8 12 3,8 6 0,7 5 6,1-5-6,-5-8 0,-7-12 2,-10-10 2,-15-14-7,-8-8 3,-5-6 0,-5-6 0,-3 0 3,-1-4-3,-2-2 0,-1 4 6,0-4-8,0 4 2,0 0 0,-2-2-1,0 2 1,0 0-7,0 0-91,-11-4-314</inkml:trace>
  <inkml:trace contextRef="#ctx0" brushRef="#br0" timeOffset="6925">89 5561 722,'0'0'173,"0"0"-107,0 0-16,0 0-41,0 0 7,-39 102 8,33-42-14,-1 12 4,3 5-5,4 1-5,0 0 27,0-6-14,0-4-9,0-6-1,0 1-6,0-4 4,0 2-4,-9-3 1,0-4 0,0-8-2,5-14 0,2-12 0,2-8 2,0-8-3,0-2 1,0-2-6,0 0 6,8 0 4,4 0 1,-5 0 0,-3 0 0,-2 0-5,-2 0 0,0 0 2,0 0-5,0 0 2,0 0 1,0 0-2,0 0 0,0 0 0,0 0 2,0 0 0,0 0-4,0 0 4,0 0 0,0 0 0,0 0 3,2 0-5,0 0 2,-2 0-2,0 0 0,0 0-7,3 0-8,-3 0-22,2-8-30,0-6-125,0-6-444</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4:01:08.3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379 0 509,'0'0'224,"0"0"-174,0 0 3,-124 131 9,77-86-30,2-7-14,2-4 10,5-5-20,7-8 5,8-4-7,7-7-5,8-6 1,5-2-2,3-2-3,0 0 3,0 0-34,0 0 10,0 0 24,5 0 1,1 0 5,3 0-6,-4 0 0,2 0 4,3 0-1,4 10 0,1 0 0,10 2 0,5-2 6,6-2-8,4 2 1,2 2 1,-1 1 2,0 2-5,-10 6 0,-2-1 0,-10 0-4,-9-2 4,-3 2 0,-7-2-4,0-1 2,0-6-9,0-4-7,0-3-11,0-4-9,0 0-87,0 0-251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25.3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362 27 643,'0'0'160,"0"0"-68,0 0-39,-139-27 5,93 27-18,1 0-27,3 14-4,6 3 1,12 1-10,5-3 5,11 2-5,8-1-6,0 0 4,11 0-3,29-2 2,16-2 3,17-2 5,10 0 3,2 0-2,-14 0-6,-17 0 9,-23-2-8,-18 2 1,-13 4 1,-2 4 8,-29 2 32,-13 4-18,-4-2-17,-3-3-2,0-1-5,4-4-1,7-2 0,7-6-7,6-2-26,2-4-9,7 0-24,5 0-26,4-2-37,5-6-32,4 0-64</inkml:trace>
  <inkml:trace contextRef="#ctx0" brushRef="#br0" timeOffset="472">711 107 528,'0'0'247,"0"0"-145,0 0-9,0 0-22,0 0-48,0 0-13,0 28-5,0 6 16,0 6 4,-4 6-19,4 2 2,-2 2-8,0-1 0,2-11 5,-2-10-3,-1-8 0,-1-10-2,2-2-3,0-4-57,2-4-81,0 0-204</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7.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769 13 24,'0'0'591,"0"0"-477,0 0-28,0 0 17,0 0-19,0 0-43,0-14 8,0 14-4,0 0-16,0 0 6,0 0-20,-2 8-7,-4 14 7,-3 12 0,-9 12 18,-7 12-8,-2 6-17,-4 5 14,1-4-17,8-4 5,6-9-2,6-8-1,6-10-8,2-10 1,2-8 0,0-8-1,-2-2 2,2-4-1,-2-2 0,2 0-21,0 0-23,-2 0-42,-3 0-52,-6 0-47,-4 0-335</inkml:trace>
  <inkml:trace contextRef="#ctx0" brushRef="#br0" timeOffset="396">0 680 385,'0'0'532,"0"0"-491,0 0-23,0 0-2,0 0-3,0 0-12,171-20 4,-80 20 15,10 10-8,10 0 13,-4-2-7,-18-2-12,-19-4 1,-29 0-4,-26-2-3,-10 0 11,-5 0-10,0 0 7,-9-8-8,-9 2-47,0 2 2,2 4-69,-2 0-87,1 0-85</inkml:trace>
  <inkml:trace contextRef="#ctx0" brushRef="#br0" timeOffset="711">107 714 466,'0'0'460,"0"0"-440,0 0-1,0 0 46,91 106-16,-44-66 6,7-1-24,4-9 6,-2-8-8,-3-8-10,-8-10 10,-6-4-15,-10 0 6,-4-4 6,2-12-15,-5-7 5,1 0-6,-4-2-10,-3-3 7,-5 2-2,-4 2-5,-4 2 0,-3 2-10,0 4-19,2 2-56,0 4-62,7 0-184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38.7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0 941,'0'0'164,"0"0"-66,0 0-15,0 0-35,0 0-42,-129 81-1,92-37 13,5 3-13,8 1 5,13-8-10,9-1 3,2-8-7,6-10 2,21-2-2,6-7 0,9-8-9,0-4-1,4 0-11,-5-8-5,1-15 25,-6 1 5,-7 6 0,-11 6 8,-9 4-2,-5 6 21,-4 0 3,0 0-29,0 0 1,0 0-1,2 14-1,9 8 13,1 7-11,-1-1 2,-5 2-4,2-1-8,-2-3-24,5-6-85,7-6-135,6-8-500</inkml:trace>
  <inkml:trace contextRef="#ctx0" brushRef="#br0" timeOffset="367">747 218 837,'0'0'223,"0"0"-144,0 0 46,0 0-78,0 0-45,0 0-2,-9 38 2,7 3 0,0 2-2,0-1-1,-2-2-4,-1 1-41,-2-7-99,2-8-189</inkml:trace>
  <inkml:trace contextRef="#ctx0" brushRef="#br0" timeOffset="578">714 198 873,'0'0'147,"0"0"-88,0 0-44,0 0-10,0 0-3,0 0 1,29 76 8,6-61-11,3-5 4,3-8 11,-10-2-13,0 0 9,-12-2 6,0-12 11,-9-6 20,-3-3-25,-5 3 2,-2 0 2,0 8-23,0 4 19,0 6-14,0 2-2,0 0-1,-2 0-6,-5 20 0,3 8-5,-5 9 10,0 5-6,2 0 1,3 5 0,0-3 0,-1-3 0,5-9 0,0-10-4,0-7-79,5-12-19,22-3-137,17-1-545</inkml:trace>
  <inkml:trace contextRef="#ctx0" brushRef="#br0" timeOffset="937">1399 228 332,'0'0'640,"0"0"-528,0 0-77,0 0 7,0 0-19,0 0-18,-84 105 16,79-66-21,3 1 5,2-2-3,0-3 2,-3-7-8,-1-8-31,2-7-93,-3-9-101,1-4-224</inkml:trace>
  <inkml:trace contextRef="#ctx0" brushRef="#br0" timeOffset="1154">1334 188 774,'0'0'150,"0"0"-119,0 0 65,0 0-2,137 83-1,-107-43-10,-3 7-16,-13-5-16,-12-6-12,-2-3-6,-23-7-32,-19-6 10,-14-4-11,-10-9-52,-1-7-178</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15.3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105 543 475,'0'0'154,"0"0"-74,0 0 3,0 0 3,0 0-20,0 0-7,0 0-36,-49-27-8,36 27 0,-1 0-10,3 0 2,2 0-7,4 0 0,1 0 0,2 0 0,2 2 0,0-2 0,0 0 0,0 4-3,0 0 2,8 0 1,17 4 17,15 2-5,18 0 0,16 5 11,15-1-23,9 0 10,2-2-10,-2-1 1,-9-1 5,-17 1-4,-21-3-1,-20-5-1,-17 0 4,-14-3-4,0 0 10,0 0 12,0 0 2,-10 0-24,0 0-2,1 0-3,3 0-72,0 5-78,6-1-219</inkml:trace>
  <inkml:trace contextRef="#ctx0" brushRef="#br0" timeOffset="862">2026 329 538,'0'0'144,"0"0"-13,0 0 11,-136-83-45,38 83-36,-22 0-21,-7 16-17,-1 24 16,13 10-20,10 18-7,13 16 3,15 10-15,17 12 6,24 2-6,29 1 2,16-3-6,62-8-2,41-12 6,37-18-2,25-20 5,11-25-1,2-23-2,-5-4 1,-10-43 0,-14-22-1,-19-18 3,-28-18 13,-24-7-8,-27-5 4,-29 2-3,-31 17-8,-22 18-2,-60 27-3,-36 22 4,-30 19-4,-18 12-5,-6 0-3,2 15-29,14 13-38,29 5-33,34 1-61,41-2-86</inkml:trace>
  <inkml:trace contextRef="#ctx0" brushRef="#br0" timeOffset="1612">1435 975 689,'0'0'178,"0"0"-57,0 0-1,0 0-39,0 0-54,0 0-14,-4-31-10,4 12 2,6 1-6,8 3 1,-3 4 0,-2 4 0,-3 6 3,4 1-2,-4 0 6,3 13-1,5 10 9,-5 0 1,3-2-6,-2-6 9,-1-4-19,4-3 5,-2-6-3,7-2 5,2 0-7,3-10 2,-2-12 1,4-4 0,-3-5-3,1 1 0,-4 1-4,0 4 2,-6 10-1,-4 7 3,-2 3 0,-7 5 4,0 0-4,2 0 0,0 10 0,4 7 6,2 2-4,-2 3-2,3 3 1,-3-2-3,4-1 3,-1-1-2,-1-2-23,3 2-81,7-3-87,7-4-717</inkml:trace>
  <inkml:trace contextRef="#ctx0" brushRef="#br0" timeOffset="2564">2603 943 811,'0'0'133,"0"0"-47,0 0-18,0 0-27,0 0-24,0 0-13,67 0-1,5 0 1,17 0 0,15 0 0,12-3-4,11 3 0,4 0 7,-4 0-5,-15 0 5,-29 0-6,-37 0 4,-21 0-8,-19 0 3,-6 0 0,0 0 22,0 0 0,0 0-13,0 0-7,0 0-2,0 7-32,0-1-55,0 3-39,0 0-90,0-1-330</inkml:trace>
  <inkml:trace contextRef="#ctx0" brushRef="#br0" timeOffset="4012">660 156 175,'0'0'219,"0"0"-138,0 0-32,0 0 9,0 0-4,0 0 24,-2 0-20,2 0 4,-2 0 1,0 0-39,-2 0-4,2 0-9,2 0-7,0 0 0,0 0 2,0 0-4,0 0 11,0 0-6,0 0 3,0 0 9,0 0-12,-2 0 9,2 0 1,0 0-5,0 0 8,0 0-8,0 0 5,0 0-1,0 0-11,0 0 3,0 0-8,21 0 0,12 0 15,11 0-14,8 0 6,1 0-6,-1 0 3,-6 0-4,-8 0 0,-13 0 0,-11 0-2,-10 0 6,-4 0-4,0 0 0,0 0-5,0 0-31,-10 0-50,4 0-58,1 0-148</inkml:trace>
  <inkml:trace contextRef="#ctx0" brushRef="#br0" timeOffset="4800">845 0 388,'0'0'205,"0"0"-81,0 0-18,0 0-19,0 0-30,0 0-43,0 0-11,-4 30 3,-8 8 0,3 6 6,1 3-4,0-4-6,6-3 4,-2-6-6,2-3 5,-1-12-1,1-5-4,2-7 6,0-7-6,0 0 1,0 0 0,0 0-1,0 0-39,0 0-121,0-9-381</inkml:trace>
  <inkml:trace contextRef="#ctx0" brushRef="#br0" timeOffset="7349">2794 160 298,'0'0'301,"0"0"-214,0 0-21,0 0-2,0 0-22,0 0-5,-4-9-27,4 9 6,0 0-6,0 0-5,0 0-3,0 0-2,4 0 3,12 0 23,5 0-11,-2 0 1,6 0 1,0 0-13,-3 1-2,-2 2-2,-4-3 2,-6 1-1,-1-1 1,-6 0-2,-1 0 0,-2 0 7,0 0-6,0 0 5,-5 0-5,-14 0 18,-8 0-16,-4 3-2,-3-2 0,1-1 4,4 0-7,2 0 2,9 0 0,7 0 1,7 0 2,2 0-3,2 0 0,0 0-2,0 0 1,0 0-4,0 0 4,15 0-1,7 0 4,5 0-1,4 0-1,3 0 2,-1 2-5,-4-2-29,-4 0-87,-10 0-181</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2155.72363" units="1/cm"/>
          <inkml:channelProperty channel="Y" name="resolution" value="3449.15796" units="1/cm"/>
          <inkml:channelProperty channel="F" name="resolution" value="5.68611" units="1/cm"/>
        </inkml:channelProperties>
      </inkml:inkSource>
      <inkml:timestamp xml:id="ts0" timeString="2020-07-21T03:59:46.6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3861 465 820,'0'0'185,"0"0"-78,-159-29-43,82 29-26,-4 9-31,3 22 9,16 3 8,15 8-22,16 2 1,17 4-3,14 3-10,12-3 8,36-4-7,21-6 9,24-7 1,11-12 0,10-5 7,-2-10-8,-14-4-4,-18 0-19,-23-1-35,-16-16-44,-18-5-14,-13-4-119,-5-2-347</inkml:trace>
  <inkml:trace contextRef="#ctx0" brushRef="#br0" timeOffset="270">4309 576 619,'0'0'185,"0"0"-93,0 0 13,0 0-25,0 0-65,0 0-6,-49 76-1,20-26 18,2 5 0,5-5-17,7-6 14,5-3-18,8-9 3,2-6-4,0-6-2,23-6-4,14-4 4,15-4 6,12-6-8,6 0-3,-1 0-67,2 0-88,-4-6-143</inkml:trace>
  <inkml:trace contextRef="#ctx0" brushRef="#br0" timeOffset="532">5005 727 567,'0'0'242,"0"0"-98,0 0-30,0 0-79,0 0-29,0 0-2,-78 100-3,55-48 13,8 1-12,9-3 5,6-10-6,0-8 4,0-8-10,2-13-26,15-10-62,8-1-140</inkml:trace>
  <inkml:trace contextRef="#ctx0" brushRef="#br0" timeOffset="742">5438 809 959,'0'0'143,"0"0"-116,-121 0 13,65 0 10,4 6-19,6 2 1,11 0-10,15 0-22,9 2 0,11 1-4,0 4-12,8 6 6,21 7 10,5 4 4,1 4-2,-4-2 2,-2 0-6,3-1 2,-1-8-5,0-7-8,-2-10-70,-2-8-82,6 0-326</inkml:trace>
  <inkml:trace contextRef="#ctx0" brushRef="#br0" timeOffset="1206">6461 413 759,'0'0'76,"0"0"-65,150-34 6,-68 34 2,14 0 2,11 14 12,10 20-7,1 12 14,0 17 0,-14 7 4,-17 8 8,-29 1-21,-26-5-9,-24-4-2,-8-5-11,-10-5-3,-22-12-3,5-10-1,5-12 11,9-9-13,9-7 1,2-6-1,2 2-7,0-6-2,0 2-50,0-2-74,-8 0-180</inkml:trace>
  <inkml:trace contextRef="#ctx0" brushRef="#br0" timeOffset="1590">7171 1108 746,'0'0'211,"0"0"-180,0 0 6,0 0 9,-114 107 8,85-65-29,4-4-11,8-3 18,8-7-19,7-9-3,2 0-10,4-7 0,36-4-2,25 0 4,24-4 3,20-4 1,10 4-3,-5-4-3,-17 0 3,-16 0 0,-28 0-3,-22 0 0,-17 0 2,-12 0 8,-2 0-10,0 0-5,-2 0-40,-14 0-67,3 0-100,4 4-291</inkml:trace>
  <inkml:trace contextRef="#ctx0" brushRef="#br0" timeOffset="4891">2445 2577 818,'0'0'65,"0"0"-10,0 0-10,0 0 33,0 0-58,0 0-6,22-4-14,32 6 19,15 8 6,18 2 31,15-2-26,12 1-1,8-4 1,-8 1-30,-18-2 7,-31-2-7,-29 0 0,-25-4-10,-11 0 9,0-8-24,-16-17-60,-13-4-57,-7 3-94,-1-2-378</inkml:trace>
  <inkml:trace contextRef="#ctx0" brushRef="#br0" timeOffset="5295">3069 2318 32,'0'0'512,"0"0"-372,0 0-14,0 0-15,0 0-49,0 0-20,-13 20-30,-1 23-11,-3 17 43,-1 14-7,2 6-23,7 1 16,7-9-21,2-10 4,0-12-9,0-13 3,0-11-6,-2-10-1,2-10 0,0-2-6,0-2-29,0-2-48,0 0-59,0 0-288</inkml:trace>
  <inkml:trace contextRef="#ctx0" brushRef="#br0" timeOffset="6157">2781 1657 326,'0'0'544,"0"0"-418,0 0-43,0 0-27,0 0-27,0 0-12,18-36-16,3 16 6,-2-7 10,2-1-11,1 0 23,-5 4 3,-3 8 6,-7 6 8,-5 8-6,-2 2-12,0 0-11,0 0-17,0 0-8,0 14-7,0 6 15,16 7 2,1-5 1,6-2-1,-3-7 1,4 0 1,-4-7-4,3-4 0,-1-2 2,-6 0-6,2 0 4,-1-8 0,6-16-1,3-13 9,6-3-11,-5-2 3,-1 0 0,-3 5 10,-6 8-9,-3 8 5,-7 10 13,-5 7-16,-2 4 3,0 0-6,0 0-14,0 0 10,0 22-13,0 14 17,0 14 4,0 8-1,8 4-6,1-3 3,-2-3-30,-4-8-21,-1-5-68,0-11-43,2-4-142</inkml:trace>
  <inkml:trace contextRef="#ctx0" brushRef="#br0" timeOffset="7297">4613 2814 141,'0'0'677,"0"0"-573,0 0-44,0 0 22,0 0-57,0 0-17,64 16-1,26-2 18,26 0 9,19 1-27,6-8 14,-3 1-17,-8-5 0,-28-3 9,-30 0-11,-34 0 1,-32-3 9,-6-11-7,-17-5-5,-30-3-52,-16-3-106,-1 3-338</inkml:trace>
  <inkml:trace contextRef="#ctx0" brushRef="#br0" timeOffset="7561">5525 2687 938,'0'0'126,"0"0"-107,0 0 2,0 0-16,0 0 19,140 99 4,-75-51-9,2 2 4,-7-3-19,-13-5 1,-18-6 0,-20-6-5,-9-6-3,-25-3 2,-29-6 1,-14-1 3,-6-3-3,9-5-30,16-1-47,23 2-96,21-1-225</inkml:trace>
  <inkml:trace contextRef="#ctx0" brushRef="#br0" timeOffset="8512">6689 2909 850,'0'0'152,"0"0"-136,0 0-3,0 0 15,158 25-13,-62-16 26,15-1-7,6-2-14,-10-2 13,-20-2-29,-36-2 2,-27 0-2,-19 0 5,-5 0-11,-7-14 2,-22-6-67,-6-11-35,-8-5-145,1-6-428</inkml:trace>
  <inkml:trace contextRef="#ctx0" brushRef="#br0" timeOffset="8761">7210 2587 918,'0'0'140,"0"0"-96,0 0-14,0 0-23,0 0 21,-42 151 8,26-99-22,6-4 9,-1-2-20,6-3 1,2-7 1,3-6-1,0-4-8,0-6-53,0-4-114,8-5-365</inkml:trace>
  <inkml:trace contextRef="#ctx0" brushRef="#br0" timeOffset="9576">7077 1924 468,'0'0'147,"0"0"21,0 0 0,0 0-61,0 0-47,0 0-42,-136-76-1,91 76 18,8 10-25,10 14-9,11 6-1,16 6-8,0 4 8,22 7-2,16 3 4,5 2 3,-1-2-5,-11-6 0,-10-9 1,-15-11 3,-6-10-4,-13-8 3,-30-4 0,-21-2 15,-19 0-18,-2-8-53,10-12-73,19-2-99,33 0-83</inkml:trace>
  <inkml:trace contextRef="#ctx0" brushRef="#br0" timeOffset="9906">7247 2047 617,'0'0'128,"0"0"-49,0 0-12,0 0-59,0 0-8,0 0 0,2 50 10,13-16-5,8 0 18,6-1-3,6-5-16,5-6 31,7-8-7,3-6 2,-4-8-1,-5 0-25,-10-4 12,-12-17-3,-7-7-9,-8-4 31,-4-6-24,0 0-8,-2 6-1,-12 8-2,1 12-6,-1 10-45,-3 2-62,1 0-99,3 9-188</inkml:trace>
  <inkml:trace contextRef="#ctx0" brushRef="#br0" timeOffset="10236">7895 2115 769,'0'0'61,"0"0"-57,0 0 25,-46 125-11,36-89 10,2-6-15,6-8-4,-1-6 15,3-6-3,-2-8 12,2-2 32,-2 0 12,2 0 0,0-4-15,0-16-37,0-8-7,0-13-16,13-6-2,20-12 0,8 1-4,5 6 1,2 13 3,-6 15-13,-9 10 8,-8 9-1,-9 5 5,-10 0-2,-6 0-12,0 0 12,-8 19-19,-26 16 22,-11 9-1,-1 0 4,-1-4-3,9-6 0,5-3-4,8-9-22,7-7-38,5-4-67,1-11-150</inkml:trace>
  <inkml:trace contextRef="#ctx0" brushRef="#br0" timeOffset="10771">8346 2117 794,'0'0'66,"0"0"-45,0 0 17,-82 123 2,74-87-30,6-2 13,2-10 1,-2-8-1,2-6 21,0-6-6,0-4 11,0 0 21,0 0-15,0 0-3,0-4-19,0-16-8,0-14-19,23-14-6,14-12 0,11-3 0,5 3 1,-4 14-5,-4 14-9,-7 11 13,-14 10-6,-1 4 1,-12 5 4,-5 2 1,-4 0-11,-2 10 6,-2 18-9,-29 8 14,-13 1-3,-14-3 3,-3-6-3,3-6-3,7-6-24,11-3-13,9-8-42,15-3-55,9-2-61,7 0-302</inkml:trace>
  <inkml:trace contextRef="#ctx0" brushRef="#br0" timeOffset="11376">8866 2045 479,'0'0'253,"0"0"-114,0 0-24,0 0-34,0 0-47,0 0-30,0 0-3,-72 92 36,39-44-23,-3 1 15,5-7-13,6-6-8,8-8 18,5-6-22,10-8 0,2-6-2,0-2-2,7-2 0,24-4 5,14 0-2,6 0 4,10-13-7,-3-4-35,-3-1-57,-4 2-102,-6 2-205</inkml:trace>
  <inkml:trace contextRef="#ctx0" brushRef="#br0" timeOffset="11670">9209 2091 233,'0'0'481,"0"0"-393,0 0-1,0 0-87,0 0 1,0 0-5,0 76 8,2-48-3,18-2 4,7-5 4,2-7-9,3-7 0,1-7-17,0 0-18,1 0-36,-5-15-17,0-6-5,-3-3-10,-3 2 81,-4 2 22,-2 8 26,-13 4 109,-4 6 19,0 2 10,0 0-38,-25 8-114,-6 16 21,-11 10-3,1 3-12,1 1 19,3 0-25,8 0 0,2 0 3,12 0-9,3-2-2,6-1-4,1-1-3,1 2-2,-4 2-71,0-2-132,-3 0-513</inkml:trace>
  <inkml:trace contextRef="#ctx0" brushRef="#br0" timeOffset="54948">3328 126 704,'0'0'78,"0"0"16,0 0-38,0 0-47,-217-54 9,88 46-18,-16 0 2,-2-4 3,13 2 0,14 4-5,17-1 0,21 3 6,14 3-6,20-2 5,15 3-5,12 0 0,13 0 4,8 0-8,0 0-5,0 0-15,0 0 6,8 0 5,1-1 13,-2 1 7,-7 0-1,0 0-1,0 0 6,0 0-1,0 0 17,0 0-7,0 0 3,0 0-7,0 0-16,0 0 4,0 0-4,0 0-8,-3 0 7,-5 5 1,-1 8 2,2-4-2,0 4-2,3-3-3,-1 0 3,1 2 2,0-2-1,-1 6 4,-4 2-3,0 8 1,-6 12-1,-12 17 16,-14 23-15,-17 30 12,-17 29 4,-12 26-9,-9 24 5,-5 10 1,-1-1-14,2-5 9,9-20-9,8-10 1,11-11 1,5-5 3,1 0-5,-8 7 0,0 11 1,-4-2 1,7-2-1,9-11-1,8-15 1,10-13 4,7-17-5,11-17 0,2-14 1,-3-5-1,0-5 2,-2-4 3,-2 1 17,-3-3-20,3-6 11,4-5-12,7-13 2,7-9-1,7-8-1,2-7-1,2 0 1,2-4 5,0 0-7,0 0 1,0 2 0,0 2 1,-2 0 0,-2 0-1,-3 2 2,3-4 3,-2 2-5,0-2 0,4 0 1,-2-2-3,-1 0 3,-3 0-1,-2 0 2,-3 3 5,-3-4-6,1 3-1,4-2 1,-3 1-5,6-4 6,1 3-2,0-2 5,7 2 1,0-4-8,0 3 2,0 1-9,29-3 9,18 2 1,18-3 9,22 0-6,15 0-1,28 0-2,26 1 5,24 23-6,26 15 73,6 1-41,-19 4-17,-23-8-15,-50-16-3,-49-13-22,-42-7-54,-29-23-47,-10-15-22,-28-12-104,0-10-226</inkml:trace>
  <inkml:trace contextRef="#ctx0" brushRef="#br0" timeOffset="56388">141 490 410,'0'0'525,"0"0"-449,0 0-51,0 0-6,205-93 7,-72 81-15,31 6 12,8 6 0,-3 6 8,-10 38 16,-37 18-13,-40 19-8,-50 7-22,-32-1 0,-54-9 5,-28-11-1,-5-11-4,4-10 11,14-8-14,13-8 3,16-8-4,16-3-4,11-5-48,10-2-57,3-2-71,0 0-152</inkml:trace>
  <inkml:trace contextRef="#ctx0" brushRef="#br0" timeOffset="56748">485 1034 634,'0'0'163,"0"113"-48,-12-49-34,-3-2 6,-1-13-46,5-12-19,2-10 6,9-11-13,0-8-9,29-6 0,40-2-2,33 0 14,26-16-10,16-14-7,6-2 5,-9 3-5,-17 11 0,-30 8-1,-40 10 0,-30 0-4,-24 0 4,0 0-25,-20 8 25,-13 6-18,-3 0-37,3-4-36,6 1-117,9-5-209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B6A66B-2D04-4EDE-9C14-DF6ECCF39FF1}" type="datetimeFigureOut">
              <a:rPr lang="en-IN" smtClean="0"/>
              <a:t>15-09-2023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66A10-4CB2-47CF-9B65-17E723020CA8}" type="slidenum">
              <a:rPr lang="en-IN" smtClean="0"/>
              <a:t>‹#›</a:t>
            </a:fld>
            <a:endParaRPr lang="en-IN"/>
          </a:p>
        </p:txBody>
      </p:sp>
    </p:spTree>
    <p:extLst>
      <p:ext uri="{BB962C8B-B14F-4D97-AF65-F5344CB8AC3E}">
        <p14:creationId xmlns:p14="http://schemas.microsoft.com/office/powerpoint/2010/main" val="825362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3</a:t>
            </a:fld>
            <a:endParaRPr lang="en-US"/>
          </a:p>
        </p:txBody>
      </p:sp>
    </p:spTree>
    <p:extLst>
      <p:ext uri="{BB962C8B-B14F-4D97-AF65-F5344CB8AC3E}">
        <p14:creationId xmlns:p14="http://schemas.microsoft.com/office/powerpoint/2010/main" val="130134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12</a:t>
            </a:fld>
            <a:endParaRPr lang="en-US"/>
          </a:p>
        </p:txBody>
      </p:sp>
    </p:spTree>
    <p:extLst>
      <p:ext uri="{BB962C8B-B14F-4D97-AF65-F5344CB8AC3E}">
        <p14:creationId xmlns:p14="http://schemas.microsoft.com/office/powerpoint/2010/main" val="753398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13</a:t>
            </a:fld>
            <a:endParaRPr lang="en-US"/>
          </a:p>
        </p:txBody>
      </p:sp>
    </p:spTree>
    <p:extLst>
      <p:ext uri="{BB962C8B-B14F-4D97-AF65-F5344CB8AC3E}">
        <p14:creationId xmlns:p14="http://schemas.microsoft.com/office/powerpoint/2010/main" val="1955813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14</a:t>
            </a:fld>
            <a:endParaRPr lang="en-US"/>
          </a:p>
        </p:txBody>
      </p:sp>
    </p:spTree>
    <p:extLst>
      <p:ext uri="{BB962C8B-B14F-4D97-AF65-F5344CB8AC3E}">
        <p14:creationId xmlns:p14="http://schemas.microsoft.com/office/powerpoint/2010/main" val="427974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15</a:t>
            </a:fld>
            <a:endParaRPr lang="en-US"/>
          </a:p>
        </p:txBody>
      </p:sp>
    </p:spTree>
    <p:extLst>
      <p:ext uri="{BB962C8B-B14F-4D97-AF65-F5344CB8AC3E}">
        <p14:creationId xmlns:p14="http://schemas.microsoft.com/office/powerpoint/2010/main" val="266121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16</a:t>
            </a:fld>
            <a:endParaRPr lang="en-US"/>
          </a:p>
        </p:txBody>
      </p:sp>
    </p:spTree>
    <p:extLst>
      <p:ext uri="{BB962C8B-B14F-4D97-AF65-F5344CB8AC3E}">
        <p14:creationId xmlns:p14="http://schemas.microsoft.com/office/powerpoint/2010/main" val="373416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17</a:t>
            </a:fld>
            <a:endParaRPr lang="en-US"/>
          </a:p>
        </p:txBody>
      </p:sp>
    </p:spTree>
    <p:extLst>
      <p:ext uri="{BB962C8B-B14F-4D97-AF65-F5344CB8AC3E}">
        <p14:creationId xmlns:p14="http://schemas.microsoft.com/office/powerpoint/2010/main" val="2845373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18</a:t>
            </a:fld>
            <a:endParaRPr lang="en-US"/>
          </a:p>
        </p:txBody>
      </p:sp>
    </p:spTree>
    <p:extLst>
      <p:ext uri="{BB962C8B-B14F-4D97-AF65-F5344CB8AC3E}">
        <p14:creationId xmlns:p14="http://schemas.microsoft.com/office/powerpoint/2010/main" val="301948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41</a:t>
            </a:fld>
            <a:endParaRPr lang="en-US"/>
          </a:p>
        </p:txBody>
      </p:sp>
    </p:spTree>
    <p:extLst>
      <p:ext uri="{BB962C8B-B14F-4D97-AF65-F5344CB8AC3E}">
        <p14:creationId xmlns:p14="http://schemas.microsoft.com/office/powerpoint/2010/main" val="2992582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42</a:t>
            </a:fld>
            <a:endParaRPr lang="en-US"/>
          </a:p>
        </p:txBody>
      </p:sp>
    </p:spTree>
    <p:extLst>
      <p:ext uri="{BB962C8B-B14F-4D97-AF65-F5344CB8AC3E}">
        <p14:creationId xmlns:p14="http://schemas.microsoft.com/office/powerpoint/2010/main" val="4057599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45</a:t>
            </a:fld>
            <a:endParaRPr lang="en-US"/>
          </a:p>
        </p:txBody>
      </p:sp>
    </p:spTree>
    <p:extLst>
      <p:ext uri="{BB962C8B-B14F-4D97-AF65-F5344CB8AC3E}">
        <p14:creationId xmlns:p14="http://schemas.microsoft.com/office/powerpoint/2010/main" val="264514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4</a:t>
            </a:fld>
            <a:endParaRPr lang="en-US"/>
          </a:p>
        </p:txBody>
      </p:sp>
    </p:spTree>
    <p:extLst>
      <p:ext uri="{BB962C8B-B14F-4D97-AF65-F5344CB8AC3E}">
        <p14:creationId xmlns:p14="http://schemas.microsoft.com/office/powerpoint/2010/main" val="385178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47</a:t>
            </a:fld>
            <a:endParaRPr lang="en-US"/>
          </a:p>
        </p:txBody>
      </p:sp>
    </p:spTree>
    <p:extLst>
      <p:ext uri="{BB962C8B-B14F-4D97-AF65-F5344CB8AC3E}">
        <p14:creationId xmlns:p14="http://schemas.microsoft.com/office/powerpoint/2010/main" val="2460565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48</a:t>
            </a:fld>
            <a:endParaRPr lang="en-US"/>
          </a:p>
        </p:txBody>
      </p:sp>
    </p:spTree>
    <p:extLst>
      <p:ext uri="{BB962C8B-B14F-4D97-AF65-F5344CB8AC3E}">
        <p14:creationId xmlns:p14="http://schemas.microsoft.com/office/powerpoint/2010/main" val="714675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49</a:t>
            </a:fld>
            <a:endParaRPr lang="en-US"/>
          </a:p>
        </p:txBody>
      </p:sp>
    </p:spTree>
    <p:extLst>
      <p:ext uri="{BB962C8B-B14F-4D97-AF65-F5344CB8AC3E}">
        <p14:creationId xmlns:p14="http://schemas.microsoft.com/office/powerpoint/2010/main" val="374447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5</a:t>
            </a:fld>
            <a:endParaRPr lang="en-US"/>
          </a:p>
        </p:txBody>
      </p:sp>
    </p:spTree>
    <p:extLst>
      <p:ext uri="{BB962C8B-B14F-4D97-AF65-F5344CB8AC3E}">
        <p14:creationId xmlns:p14="http://schemas.microsoft.com/office/powerpoint/2010/main" val="386601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6</a:t>
            </a:fld>
            <a:endParaRPr lang="en-US"/>
          </a:p>
        </p:txBody>
      </p:sp>
    </p:spTree>
    <p:extLst>
      <p:ext uri="{BB962C8B-B14F-4D97-AF65-F5344CB8AC3E}">
        <p14:creationId xmlns:p14="http://schemas.microsoft.com/office/powerpoint/2010/main" val="1130346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7</a:t>
            </a:fld>
            <a:endParaRPr lang="en-US"/>
          </a:p>
        </p:txBody>
      </p:sp>
    </p:spTree>
    <p:extLst>
      <p:ext uri="{BB962C8B-B14F-4D97-AF65-F5344CB8AC3E}">
        <p14:creationId xmlns:p14="http://schemas.microsoft.com/office/powerpoint/2010/main" val="116085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8</a:t>
            </a:fld>
            <a:endParaRPr lang="en-US"/>
          </a:p>
        </p:txBody>
      </p:sp>
    </p:spTree>
    <p:extLst>
      <p:ext uri="{BB962C8B-B14F-4D97-AF65-F5344CB8AC3E}">
        <p14:creationId xmlns:p14="http://schemas.microsoft.com/office/powerpoint/2010/main" val="13660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9</a:t>
            </a:fld>
            <a:endParaRPr lang="en-US"/>
          </a:p>
        </p:txBody>
      </p:sp>
    </p:spTree>
    <p:extLst>
      <p:ext uri="{BB962C8B-B14F-4D97-AF65-F5344CB8AC3E}">
        <p14:creationId xmlns:p14="http://schemas.microsoft.com/office/powerpoint/2010/main" val="402574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10</a:t>
            </a:fld>
            <a:endParaRPr lang="en-US"/>
          </a:p>
        </p:txBody>
      </p:sp>
    </p:spTree>
    <p:extLst>
      <p:ext uri="{BB962C8B-B14F-4D97-AF65-F5344CB8AC3E}">
        <p14:creationId xmlns:p14="http://schemas.microsoft.com/office/powerpoint/2010/main" val="620138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ghyscg</a:t>
            </a:r>
            <a:endParaRPr lang="en-US"/>
          </a:p>
        </p:txBody>
      </p:sp>
      <p:sp>
        <p:nvSpPr>
          <p:cNvPr id="4" name="Slide Number Placeholder 3"/>
          <p:cNvSpPr>
            <a:spLocks noGrp="1"/>
          </p:cNvSpPr>
          <p:nvPr>
            <p:ph type="sldNum" sz="quarter" idx="10"/>
          </p:nvPr>
        </p:nvSpPr>
        <p:spPr/>
        <p:txBody>
          <a:bodyPr/>
          <a:lstStyle/>
          <a:p>
            <a:fld id="{E900695A-6AE4-456D-B326-7CF7C849D92A}" type="slidenum">
              <a:rPr lang="en-US" smtClean="0"/>
              <a:pPr/>
              <a:t>11</a:t>
            </a:fld>
            <a:endParaRPr lang="en-US"/>
          </a:p>
        </p:txBody>
      </p:sp>
    </p:spTree>
    <p:extLst>
      <p:ext uri="{BB962C8B-B14F-4D97-AF65-F5344CB8AC3E}">
        <p14:creationId xmlns:p14="http://schemas.microsoft.com/office/powerpoint/2010/main" val="1667370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250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9700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221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0869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436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090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9/15/2023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000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9/15/2023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6744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9/15/2023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3334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788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504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9/15/2023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5942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Senso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27.emf"/><Relationship Id="rId42" Type="http://schemas.openxmlformats.org/officeDocument/2006/relationships/customXml" Target="../ink/ink21.xml"/><Relationship Id="rId47" Type="http://schemas.openxmlformats.org/officeDocument/2006/relationships/image" Target="../media/image40.emf"/><Relationship Id="rId63" Type="http://schemas.openxmlformats.org/officeDocument/2006/relationships/image" Target="../media/image48.emf"/><Relationship Id="rId68" Type="http://schemas.openxmlformats.org/officeDocument/2006/relationships/customXml" Target="../ink/ink34.xml"/><Relationship Id="rId16" Type="http://schemas.openxmlformats.org/officeDocument/2006/relationships/customXml" Target="../ink/ink8.xml"/><Relationship Id="rId11" Type="http://schemas.openxmlformats.org/officeDocument/2006/relationships/image" Target="../media/image22.emf"/><Relationship Id="rId32" Type="http://schemas.openxmlformats.org/officeDocument/2006/relationships/customXml" Target="../ink/ink16.xml"/><Relationship Id="rId37" Type="http://schemas.openxmlformats.org/officeDocument/2006/relationships/image" Target="../media/image35.emf"/><Relationship Id="rId53" Type="http://schemas.openxmlformats.org/officeDocument/2006/relationships/image" Target="../media/image43.emf"/><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6.emf"/><Relationship Id="rId5" Type="http://schemas.openxmlformats.org/officeDocument/2006/relationships/image" Target="../media/image19.emf"/><Relationship Id="rId61" Type="http://schemas.openxmlformats.org/officeDocument/2006/relationships/image" Target="../media/image47.emf"/><Relationship Id="rId19" Type="http://schemas.openxmlformats.org/officeDocument/2006/relationships/image" Target="../media/image26.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0.emf"/><Relationship Id="rId30" Type="http://schemas.openxmlformats.org/officeDocument/2006/relationships/customXml" Target="../ink/ink15.xml"/><Relationship Id="rId35" Type="http://schemas.openxmlformats.org/officeDocument/2006/relationships/image" Target="../media/image34.emf"/><Relationship Id="rId43" Type="http://schemas.openxmlformats.org/officeDocument/2006/relationships/image" Target="../media/image38.emf"/><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51.emf"/><Relationship Id="rId77" Type="http://schemas.openxmlformats.org/officeDocument/2006/relationships/image" Target="../media/image55.emf"/><Relationship Id="rId8" Type="http://schemas.openxmlformats.org/officeDocument/2006/relationships/customXml" Target="../ink/ink4.xml"/><Relationship Id="rId51" Type="http://schemas.openxmlformats.org/officeDocument/2006/relationships/image" Target="../media/image42.emf"/><Relationship Id="rId72" Type="http://schemas.openxmlformats.org/officeDocument/2006/relationships/customXml" Target="../ink/ink36.xml"/><Relationship Id="rId80" Type="http://schemas.openxmlformats.org/officeDocument/2006/relationships/customXml" Target="../ink/ink40.xml"/><Relationship Id="rId3" Type="http://schemas.openxmlformats.org/officeDocument/2006/relationships/image" Target="../media/image18.emf"/><Relationship Id="rId12" Type="http://schemas.openxmlformats.org/officeDocument/2006/relationships/customXml" Target="../ink/ink6.xml"/><Relationship Id="rId17" Type="http://schemas.openxmlformats.org/officeDocument/2006/relationships/image" Target="../media/image25.emf"/><Relationship Id="rId25" Type="http://schemas.openxmlformats.org/officeDocument/2006/relationships/image" Target="../media/image29.emf"/><Relationship Id="rId33" Type="http://schemas.openxmlformats.org/officeDocument/2006/relationships/image" Target="../media/image33.emf"/><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46.emf"/><Relationship Id="rId67" Type="http://schemas.openxmlformats.org/officeDocument/2006/relationships/image" Target="../media/image50.emf"/><Relationship Id="rId20" Type="http://schemas.openxmlformats.org/officeDocument/2006/relationships/customXml" Target="../ink/ink10.xml"/><Relationship Id="rId41" Type="http://schemas.openxmlformats.org/officeDocument/2006/relationships/image" Target="../media/image37.emf"/><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54.emf"/><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media/image24.emf"/><Relationship Id="rId23" Type="http://schemas.openxmlformats.org/officeDocument/2006/relationships/image" Target="../media/image28.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41.emf"/><Relationship Id="rId57" Type="http://schemas.openxmlformats.org/officeDocument/2006/relationships/image" Target="../media/image45.emf"/><Relationship Id="rId10" Type="http://schemas.openxmlformats.org/officeDocument/2006/relationships/customXml" Target="../ink/ink5.xml"/><Relationship Id="rId31" Type="http://schemas.openxmlformats.org/officeDocument/2006/relationships/image" Target="../media/image32.emf"/><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49.emf"/><Relationship Id="rId73" Type="http://schemas.openxmlformats.org/officeDocument/2006/relationships/image" Target="../media/image53.emf"/><Relationship Id="rId78" Type="http://schemas.openxmlformats.org/officeDocument/2006/relationships/customXml" Target="../ink/ink39.xml"/><Relationship Id="rId81" Type="http://schemas.openxmlformats.org/officeDocument/2006/relationships/image" Target="../media/image57.emf"/><Relationship Id="rId4" Type="http://schemas.openxmlformats.org/officeDocument/2006/relationships/customXml" Target="../ink/ink2.xml"/><Relationship Id="rId9" Type="http://schemas.openxmlformats.org/officeDocument/2006/relationships/image" Target="../media/image21.emf"/><Relationship Id="rId13" Type="http://schemas.openxmlformats.org/officeDocument/2006/relationships/image" Target="../media/image23.emf"/><Relationship Id="rId18" Type="http://schemas.openxmlformats.org/officeDocument/2006/relationships/customXml" Target="../ink/ink9.xml"/><Relationship Id="rId39" Type="http://schemas.openxmlformats.org/officeDocument/2006/relationships/image" Target="../media/image36.emf"/><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4.emf"/><Relationship Id="rId76" Type="http://schemas.openxmlformats.org/officeDocument/2006/relationships/customXml" Target="../ink/ink38.xml"/><Relationship Id="rId7" Type="http://schemas.openxmlformats.org/officeDocument/2006/relationships/image" Target="../media/image20.emf"/><Relationship Id="rId71" Type="http://schemas.openxmlformats.org/officeDocument/2006/relationships/image" Target="../media/image52.emf"/><Relationship Id="rId2" Type="http://schemas.openxmlformats.org/officeDocument/2006/relationships/customXml" Target="../ink/ink1.xml"/><Relationship Id="rId29" Type="http://schemas.openxmlformats.org/officeDocument/2006/relationships/image" Target="../media/image31.emf"/><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9.emf"/><Relationship Id="rId66" Type="http://schemas.openxmlformats.org/officeDocument/2006/relationships/customXml" Target="../ink/ink33.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Sensor Technology</a:t>
            </a:r>
            <a:endParaRPr lang="en-IN" dirty="0"/>
          </a:p>
        </p:txBody>
      </p:sp>
      <p:sp>
        <p:nvSpPr>
          <p:cNvPr id="3" name="Subtitle 2"/>
          <p:cNvSpPr>
            <a:spLocks noGrp="1"/>
          </p:cNvSpPr>
          <p:nvPr>
            <p:ph type="subTitle" idx="1"/>
          </p:nvPr>
        </p:nvSpPr>
        <p:spPr/>
        <p:txBody>
          <a:bodyPr/>
          <a:lstStyle/>
          <a:p>
            <a:r>
              <a:rPr lang="en-US" dirty="0" smtClean="0"/>
              <a:t>By Rahul </a:t>
            </a:r>
            <a:r>
              <a:rPr lang="en-US" dirty="0" err="1" smtClean="0"/>
              <a:t>Shrivastava</a:t>
            </a:r>
            <a:endParaRPr lang="en-IN" dirty="0"/>
          </a:p>
        </p:txBody>
      </p:sp>
    </p:spTree>
    <p:extLst>
      <p:ext uri="{BB962C8B-B14F-4D97-AF65-F5344CB8AC3E}">
        <p14:creationId xmlns:p14="http://schemas.microsoft.com/office/powerpoint/2010/main" val="13791735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IR Proximity Sensor</a:t>
            </a:r>
          </a:p>
        </p:txBody>
      </p:sp>
      <p:sp>
        <p:nvSpPr>
          <p:cNvPr id="8" name="Content Placeholder 4"/>
          <p:cNvSpPr txBox="1">
            <a:spLocks/>
          </p:cNvSpPr>
          <p:nvPr/>
        </p:nvSpPr>
        <p:spPr>
          <a:xfrm>
            <a:off x="609600" y="1219200"/>
            <a:ext cx="9956800" cy="4937760"/>
          </a:xfrm>
          <a:prstGeom prst="rect">
            <a:avLst/>
          </a:prstGeom>
        </p:spPr>
        <p:txBody>
          <a:bodyPr vert="horz">
            <a:normAutofit/>
          </a:bodyPr>
          <a:lstStyle/>
          <a:p>
            <a:pPr marL="365751" indent="-365751" algn="just">
              <a:spcBef>
                <a:spcPts val="800"/>
              </a:spcBef>
              <a:buClr>
                <a:schemeClr val="accent1"/>
              </a:buClr>
              <a:buSzPct val="76000"/>
              <a:buFont typeface="Wingdings 3"/>
              <a:buChar char=""/>
            </a:pPr>
            <a:endParaRPr lang="en-US" sz="3733" dirty="0"/>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 name="AutoShape 2" descr="https://wiki.eprolabs.com/images/thumb/7/7b/SEN_Hum.jpg/225px-SEN_Hum.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4" name="AutoShape 4" descr="https://www.robot-r-us.com/components/com_virtuemart/shop_image/product/DHT11_Temperatur_58de8754b432b.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5" name="AutoShape 6" descr="https://www.robot-r-us.com/components/com_virtuemart/shop_image/product/DHT11_Temperatur_58de8754b432b.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6" name="AutoShape 8"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2" name="AutoShape 10"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4" name="AutoShape 12"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6" name="AutoShape 14"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8" name="AutoShape 16"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0" name="AutoShape 18"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2" name="AutoShape 20"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4" name="AutoShape 22"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6" name="AutoShape 24"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22" name="Picture 4" descr="Image result for ir proximity sensor"/>
          <p:cNvPicPr>
            <a:picLocks noChangeAspect="1" noChangeArrowheads="1"/>
          </p:cNvPicPr>
          <p:nvPr/>
        </p:nvPicPr>
        <p:blipFill>
          <a:blip r:embed="rId3" cstate="print"/>
          <a:srcRect/>
          <a:stretch>
            <a:fillRect/>
          </a:stretch>
        </p:blipFill>
        <p:spPr bwMode="auto">
          <a:xfrm rot="19105789">
            <a:off x="4035925" y="3197725"/>
            <a:ext cx="2825121" cy="2825121"/>
          </a:xfrm>
          <a:prstGeom prst="rect">
            <a:avLst/>
          </a:prstGeom>
          <a:noFill/>
        </p:spPr>
      </p:pic>
    </p:spTree>
    <p:extLst>
      <p:ext uri="{BB962C8B-B14F-4D97-AF65-F5344CB8AC3E}">
        <p14:creationId xmlns:p14="http://schemas.microsoft.com/office/powerpoint/2010/main" val="3966637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Image result for ir proximity sensor"/>
          <p:cNvPicPr>
            <a:picLocks noChangeAspect="1" noChangeArrowheads="1"/>
          </p:cNvPicPr>
          <p:nvPr/>
        </p:nvPicPr>
        <p:blipFill>
          <a:blip r:embed="rId3" cstate="print"/>
          <a:srcRect/>
          <a:stretch>
            <a:fillRect/>
          </a:stretch>
        </p:blipFill>
        <p:spPr bwMode="auto">
          <a:xfrm rot="19105789">
            <a:off x="9801356" y="3987606"/>
            <a:ext cx="2825121" cy="2825121"/>
          </a:xfrm>
          <a:prstGeom prst="rect">
            <a:avLst/>
          </a:prstGeom>
          <a:noFill/>
        </p:spPr>
      </p:pic>
      <p:sp>
        <p:nvSpPr>
          <p:cNvPr id="2" name="Title 1"/>
          <p:cNvSpPr>
            <a:spLocks noGrp="1"/>
          </p:cNvSpPr>
          <p:nvPr>
            <p:ph type="title"/>
          </p:nvPr>
        </p:nvSpPr>
        <p:spPr/>
        <p:txBody>
          <a:bodyPr>
            <a:normAutofit/>
          </a:bodyPr>
          <a:lstStyle/>
          <a:p>
            <a:r>
              <a:rPr lang="en-US" dirty="0">
                <a:solidFill>
                  <a:srgbClr val="1CADE4"/>
                </a:solidFill>
              </a:rPr>
              <a:t>IR Proximity Sensor</a:t>
            </a:r>
          </a:p>
        </p:txBody>
      </p:sp>
      <p:sp>
        <p:nvSpPr>
          <p:cNvPr id="8" name="Content Placeholder 4"/>
          <p:cNvSpPr txBox="1">
            <a:spLocks/>
          </p:cNvSpPr>
          <p:nvPr/>
        </p:nvSpPr>
        <p:spPr>
          <a:xfrm>
            <a:off x="609600" y="1219200"/>
            <a:ext cx="9956800" cy="4937760"/>
          </a:xfrm>
          <a:prstGeom prst="rect">
            <a:avLst/>
          </a:prstGeom>
        </p:spPr>
        <p:txBody>
          <a:bodyPr vert="horz">
            <a:normAutofit/>
          </a:bodyPr>
          <a:lstStyle/>
          <a:p>
            <a:pPr marL="365751" indent="-365751" algn="just">
              <a:spcBef>
                <a:spcPts val="800"/>
              </a:spcBef>
              <a:buClr>
                <a:schemeClr val="accent1"/>
              </a:buClr>
              <a:buSzPct val="76000"/>
              <a:buFont typeface="Wingdings 3"/>
              <a:buChar char=""/>
            </a:pPr>
            <a:endParaRPr lang="en-US" sz="3733" dirty="0"/>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 name="AutoShape 2" descr="https://wiki.eprolabs.com/images/thumb/7/7b/SEN_Hum.jpg/225px-SEN_Hum.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4" name="AutoShape 4" descr="https://www.robot-r-us.com/components/com_virtuemart/shop_image/product/DHT11_Temperatur_58de8754b432b.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5" name="AutoShape 6" descr="https://www.robot-r-us.com/components/com_virtuemart/shop_image/product/DHT11_Temperatur_58de8754b432b.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6" name="AutoShape 8"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2" name="AutoShape 10"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4" name="AutoShape 12"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6" name="AutoShape 14"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8" name="AutoShape 16"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0" name="AutoShape 18"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2" name="AutoShape 20"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4" name="AutoShape 22"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6" name="AutoShape 24"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23" name="Content Placeholder 4"/>
          <p:cNvSpPr txBox="1">
            <a:spLocks/>
          </p:cNvSpPr>
          <p:nvPr/>
        </p:nvSpPr>
        <p:spPr>
          <a:xfrm>
            <a:off x="787400" y="1920240"/>
            <a:ext cx="9956800" cy="4937760"/>
          </a:xfrm>
          <a:prstGeom prst="rect">
            <a:avLst/>
          </a:prstGeom>
        </p:spPr>
        <p:txBody>
          <a:bodyPr vert="horz">
            <a:normAutofit/>
          </a:bodyPr>
          <a:lstStyle/>
          <a:p>
            <a:pPr marL="571500" indent="-571500" algn="just">
              <a:spcBef>
                <a:spcPts val="800"/>
              </a:spcBef>
              <a:buClr>
                <a:schemeClr val="accent1"/>
              </a:buClr>
              <a:buSzPct val="76000"/>
              <a:buFont typeface="Wingdings" panose="05000000000000000000" pitchFamily="2" charset="2"/>
              <a:buChar char="§"/>
            </a:pPr>
            <a:r>
              <a:rPr lang="en-US" sz="2400" dirty="0"/>
              <a:t>IR stands for Infrared which is a light with wavelength which is not visible to human eyes but cameras can see it. </a:t>
            </a:r>
          </a:p>
          <a:p>
            <a:pPr marL="571500" indent="-571500" algn="just">
              <a:spcBef>
                <a:spcPts val="800"/>
              </a:spcBef>
              <a:buClr>
                <a:schemeClr val="accent1"/>
              </a:buClr>
              <a:buSzPct val="76000"/>
              <a:buFont typeface="Wingdings" panose="05000000000000000000" pitchFamily="2" charset="2"/>
              <a:buChar char="§"/>
            </a:pPr>
            <a:r>
              <a:rPr lang="en-US" sz="2400" dirty="0"/>
              <a:t>It is used in many applications such as TV remote and Night-vision cameras.</a:t>
            </a:r>
          </a:p>
          <a:p>
            <a:pPr marL="571500" indent="-571500" algn="just">
              <a:spcBef>
                <a:spcPts val="800"/>
              </a:spcBef>
              <a:buClr>
                <a:schemeClr val="accent1"/>
              </a:buClr>
              <a:buSzPct val="76000"/>
              <a:buFont typeface="Wingdings" panose="05000000000000000000" pitchFamily="2" charset="2"/>
              <a:buChar char="§"/>
            </a:pPr>
            <a:r>
              <a:rPr lang="en-US" sz="2400" dirty="0"/>
              <a:t>In a Proximity Sensor an IR LED and a Photodiode is used to find a obstacles . The IR LED transmits light in forward direction when an obstacle is ahead the light reflects and the Photodiode is activated by this method Obstacle is detected</a:t>
            </a:r>
            <a:r>
              <a:rPr lang="en-US" sz="2400" dirty="0" smtClean="0"/>
              <a:t>.</a:t>
            </a:r>
            <a:endParaRPr lang="en-US" sz="2400" dirty="0"/>
          </a:p>
        </p:txBody>
      </p:sp>
      <p:pic>
        <p:nvPicPr>
          <p:cNvPr id="22" name="Picture 4" descr="Image result for ir proximity sensor"/>
          <p:cNvPicPr>
            <a:picLocks noChangeAspect="1" noChangeArrowheads="1"/>
          </p:cNvPicPr>
          <p:nvPr/>
        </p:nvPicPr>
        <p:blipFill>
          <a:blip r:embed="rId3" cstate="print"/>
          <a:srcRect/>
          <a:stretch>
            <a:fillRect/>
          </a:stretch>
        </p:blipFill>
        <p:spPr bwMode="auto">
          <a:xfrm rot="19105789">
            <a:off x="9725524" y="4010525"/>
            <a:ext cx="2825121" cy="2825121"/>
          </a:xfrm>
          <a:prstGeom prst="rect">
            <a:avLst/>
          </a:prstGeom>
          <a:noFill/>
        </p:spPr>
      </p:pic>
    </p:spTree>
    <p:extLst>
      <p:ext uri="{BB962C8B-B14F-4D97-AF65-F5344CB8AC3E}">
        <p14:creationId xmlns:p14="http://schemas.microsoft.com/office/powerpoint/2010/main" val="2521982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Image result for ultrasonic sensor speed of sound"/>
          <p:cNvPicPr>
            <a:picLocks noChangeAspect="1" noChangeArrowheads="1"/>
          </p:cNvPicPr>
          <p:nvPr/>
        </p:nvPicPr>
        <p:blipFill>
          <a:blip r:embed="rId3" cstate="print"/>
          <a:srcRect t="23485" r="9091" b="25000"/>
          <a:stretch>
            <a:fillRect/>
          </a:stretch>
        </p:blipFill>
        <p:spPr bwMode="auto">
          <a:xfrm>
            <a:off x="3759200" y="2108200"/>
            <a:ext cx="3048000" cy="1727200"/>
          </a:xfrm>
          <a:prstGeom prst="rect">
            <a:avLst/>
          </a:prstGeom>
          <a:noFill/>
        </p:spPr>
      </p:pic>
      <p:sp>
        <p:nvSpPr>
          <p:cNvPr id="2" name="Title 1"/>
          <p:cNvSpPr>
            <a:spLocks noGrp="1"/>
          </p:cNvSpPr>
          <p:nvPr>
            <p:ph type="title"/>
          </p:nvPr>
        </p:nvSpPr>
        <p:spPr/>
        <p:txBody>
          <a:bodyPr>
            <a:normAutofit/>
          </a:bodyPr>
          <a:lstStyle/>
          <a:p>
            <a:r>
              <a:rPr lang="en-US" dirty="0">
                <a:solidFill>
                  <a:srgbClr val="1CADE4"/>
                </a:solidFill>
              </a:rPr>
              <a:t>Ultrasonic Sensor</a:t>
            </a:r>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952061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Outline and detection principle"/>
          <p:cNvPicPr>
            <a:picLocks noChangeAspect="1" noChangeArrowheads="1"/>
          </p:cNvPicPr>
          <p:nvPr/>
        </p:nvPicPr>
        <p:blipFill>
          <a:blip r:embed="rId3" cstate="print"/>
          <a:srcRect t="5000"/>
          <a:stretch>
            <a:fillRect/>
          </a:stretch>
        </p:blipFill>
        <p:spPr bwMode="auto">
          <a:xfrm>
            <a:off x="1524000" y="4470400"/>
            <a:ext cx="8636000" cy="2413000"/>
          </a:xfrm>
          <a:prstGeom prst="rect">
            <a:avLst/>
          </a:prstGeom>
          <a:noFill/>
        </p:spPr>
      </p:pic>
      <p:pic>
        <p:nvPicPr>
          <p:cNvPr id="35842" name="Picture 2" descr="Image result for ultrasonic sensor speed of sound"/>
          <p:cNvPicPr>
            <a:picLocks noChangeAspect="1" noChangeArrowheads="1"/>
          </p:cNvPicPr>
          <p:nvPr/>
        </p:nvPicPr>
        <p:blipFill>
          <a:blip r:embed="rId4" cstate="print"/>
          <a:srcRect t="23485" r="9091" b="25000"/>
          <a:stretch>
            <a:fillRect/>
          </a:stretch>
        </p:blipFill>
        <p:spPr bwMode="auto">
          <a:xfrm>
            <a:off x="9144000" y="-25400"/>
            <a:ext cx="3048000" cy="1727200"/>
          </a:xfrm>
          <a:prstGeom prst="rect">
            <a:avLst/>
          </a:prstGeom>
          <a:noFill/>
        </p:spPr>
      </p:pic>
      <p:sp>
        <p:nvSpPr>
          <p:cNvPr id="2" name="Title 1"/>
          <p:cNvSpPr>
            <a:spLocks noGrp="1"/>
          </p:cNvSpPr>
          <p:nvPr>
            <p:ph type="title"/>
          </p:nvPr>
        </p:nvSpPr>
        <p:spPr/>
        <p:txBody>
          <a:bodyPr>
            <a:normAutofit/>
          </a:bodyPr>
          <a:lstStyle/>
          <a:p>
            <a:r>
              <a:rPr lang="en-US" dirty="0">
                <a:solidFill>
                  <a:srgbClr val="1CADE4"/>
                </a:solidFill>
              </a:rPr>
              <a:t>Ultrasonic Sensor</a:t>
            </a:r>
          </a:p>
        </p:txBody>
      </p:sp>
      <p:sp>
        <p:nvSpPr>
          <p:cNvPr id="8" name="Content Placeholder 4"/>
          <p:cNvSpPr txBox="1">
            <a:spLocks/>
          </p:cNvSpPr>
          <p:nvPr/>
        </p:nvSpPr>
        <p:spPr>
          <a:xfrm>
            <a:off x="787400" y="1701800"/>
            <a:ext cx="9956800" cy="4937760"/>
          </a:xfrm>
          <a:prstGeom prst="rect">
            <a:avLst/>
          </a:prstGeom>
        </p:spPr>
        <p:txBody>
          <a:bodyPr vert="horz">
            <a:normAutofit/>
          </a:bodyPr>
          <a:lstStyle/>
          <a:p>
            <a:pPr marL="457200" indent="-457200" algn="just">
              <a:spcBef>
                <a:spcPts val="800"/>
              </a:spcBef>
              <a:buClr>
                <a:schemeClr val="accent1"/>
              </a:buClr>
              <a:buSzPct val="76000"/>
              <a:buFont typeface="Wingdings" panose="05000000000000000000" pitchFamily="2" charset="2"/>
              <a:buChar char="§"/>
            </a:pPr>
            <a:r>
              <a:rPr lang="en-US" sz="2800" dirty="0"/>
              <a:t>As the name indicates, ultrasonic sensors measure distance by using ultrasonic waves.</a:t>
            </a:r>
          </a:p>
          <a:p>
            <a:pPr marL="457200" indent="-457200" algn="just">
              <a:spcBef>
                <a:spcPts val="800"/>
              </a:spcBef>
              <a:buClr>
                <a:schemeClr val="accent1"/>
              </a:buClr>
              <a:buSzPct val="76000"/>
              <a:buFont typeface="Wingdings" panose="05000000000000000000" pitchFamily="2" charset="2"/>
              <a:buChar char="§"/>
            </a:pPr>
            <a:r>
              <a:rPr lang="en-US" sz="2800" dirty="0"/>
              <a:t>The sensor head emits an ultrasonic wave and receives the wave reflected back from the target. </a:t>
            </a:r>
          </a:p>
          <a:p>
            <a:pPr marL="457200" indent="-457200" algn="just">
              <a:spcBef>
                <a:spcPts val="800"/>
              </a:spcBef>
              <a:buClr>
                <a:schemeClr val="accent1"/>
              </a:buClr>
              <a:buSzPct val="76000"/>
              <a:buFont typeface="Wingdings" panose="05000000000000000000" pitchFamily="2" charset="2"/>
              <a:buChar char="§"/>
            </a:pPr>
            <a:r>
              <a:rPr lang="en-US" sz="2800" dirty="0"/>
              <a:t>Ultrasonic Sensors measure the distance to the target by measuring the time between the emission and </a:t>
            </a:r>
            <a:r>
              <a:rPr lang="en-US" sz="2800" dirty="0" smtClean="0"/>
              <a:t>reception.</a:t>
            </a:r>
          </a:p>
          <a:p>
            <a:pPr algn="just">
              <a:spcBef>
                <a:spcPts val="800"/>
              </a:spcBef>
              <a:buClr>
                <a:schemeClr val="accent1"/>
              </a:buClr>
              <a:buSzPct val="76000"/>
            </a:pPr>
            <a:endParaRPr lang="en-US" sz="2800" dirty="0"/>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355930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linds(horizontal)">
                                      <p:cBhvr>
                                        <p:cTn id="7"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Image result for ultrasonic sensor speed of sound"/>
          <p:cNvPicPr>
            <a:picLocks noChangeAspect="1" noChangeArrowheads="1"/>
          </p:cNvPicPr>
          <p:nvPr/>
        </p:nvPicPr>
        <p:blipFill>
          <a:blip r:embed="rId3" cstate="print"/>
          <a:srcRect t="23485" r="9091" b="25000"/>
          <a:stretch>
            <a:fillRect/>
          </a:stretch>
        </p:blipFill>
        <p:spPr bwMode="auto">
          <a:xfrm>
            <a:off x="9144000" y="-25400"/>
            <a:ext cx="3048000" cy="1727200"/>
          </a:xfrm>
          <a:prstGeom prst="rect">
            <a:avLst/>
          </a:prstGeom>
          <a:noFill/>
        </p:spPr>
      </p:pic>
      <p:sp>
        <p:nvSpPr>
          <p:cNvPr id="2" name="Title 1"/>
          <p:cNvSpPr>
            <a:spLocks noGrp="1"/>
          </p:cNvSpPr>
          <p:nvPr>
            <p:ph type="title"/>
          </p:nvPr>
        </p:nvSpPr>
        <p:spPr/>
        <p:txBody>
          <a:bodyPr>
            <a:normAutofit/>
          </a:bodyPr>
          <a:lstStyle/>
          <a:p>
            <a:r>
              <a:rPr lang="en-US" dirty="0">
                <a:solidFill>
                  <a:srgbClr val="1CADE4"/>
                </a:solidFill>
              </a:rPr>
              <a:t>Ultrasonic Sensor Contd…..</a:t>
            </a:r>
          </a:p>
        </p:txBody>
      </p:sp>
      <p:sp>
        <p:nvSpPr>
          <p:cNvPr id="8" name="Content Placeholder 4"/>
          <p:cNvSpPr txBox="1">
            <a:spLocks/>
          </p:cNvSpPr>
          <p:nvPr/>
        </p:nvSpPr>
        <p:spPr>
          <a:xfrm>
            <a:off x="787400" y="1701800"/>
            <a:ext cx="9956800" cy="4937760"/>
          </a:xfrm>
          <a:prstGeom prst="rect">
            <a:avLst/>
          </a:prstGeom>
        </p:spPr>
        <p:txBody>
          <a:bodyPr vert="horz">
            <a:normAutofit/>
          </a:bodyPr>
          <a:lstStyle/>
          <a:p>
            <a:pPr marL="571500" indent="-571500" algn="just">
              <a:spcBef>
                <a:spcPts val="800"/>
              </a:spcBef>
              <a:buClr>
                <a:schemeClr val="accent1"/>
              </a:buClr>
              <a:buSzPct val="76000"/>
              <a:buFont typeface="Wingdings" panose="05000000000000000000" pitchFamily="2" charset="2"/>
              <a:buChar char="§"/>
            </a:pPr>
            <a:r>
              <a:rPr lang="en-US" sz="2200" dirty="0"/>
              <a:t> The distance can be calculated with the following formula:</a:t>
            </a:r>
          </a:p>
          <a:p>
            <a:pPr marL="571500" indent="-571500" algn="just" fontAlgn="t">
              <a:buFont typeface="Wingdings" panose="05000000000000000000" pitchFamily="2" charset="2"/>
              <a:buChar char="§"/>
            </a:pPr>
            <a:endParaRPr lang="en-US" sz="2200" b="1" dirty="0"/>
          </a:p>
          <a:p>
            <a:pPr marL="571500" indent="-571500" algn="ctr" fontAlgn="t">
              <a:buFont typeface="Wingdings" panose="05000000000000000000" pitchFamily="2" charset="2"/>
              <a:buChar char="§"/>
            </a:pPr>
            <a:r>
              <a:rPr lang="en-US" sz="2200" b="1" dirty="0"/>
              <a:t>Distance L = 1/2 × T × C</a:t>
            </a:r>
          </a:p>
          <a:p>
            <a:pPr marL="571500" indent="-571500" algn="just" fontAlgn="t">
              <a:buFont typeface="Wingdings" panose="05000000000000000000" pitchFamily="2" charset="2"/>
              <a:buChar char="§"/>
            </a:pPr>
            <a:endParaRPr lang="en-US" sz="2200" dirty="0"/>
          </a:p>
          <a:p>
            <a:pPr marL="571500" indent="-571500" algn="just" fontAlgn="t">
              <a:buFont typeface="Wingdings" panose="05000000000000000000" pitchFamily="2" charset="2"/>
              <a:buChar char="§"/>
            </a:pPr>
            <a:r>
              <a:rPr lang="en-US" sz="2200" dirty="0"/>
              <a:t>where L is the distance, T is the time between the emission and reception, and C is the sonic speed (344m/s at room </a:t>
            </a:r>
            <a:r>
              <a:rPr lang="en-US" sz="2200" dirty="0" err="1"/>
              <a:t>tempreture</a:t>
            </a:r>
            <a:r>
              <a:rPr lang="en-US" sz="2200" dirty="0"/>
              <a:t>). (The value is multiplied by 1/2 because T is the time for go-and-return distance.)</a:t>
            </a:r>
          </a:p>
          <a:p>
            <a:pPr marL="365751" indent="-365751" algn="just">
              <a:spcBef>
                <a:spcPts val="800"/>
              </a:spcBef>
              <a:buClr>
                <a:schemeClr val="accent1"/>
              </a:buClr>
              <a:buSzPct val="76000"/>
              <a:buFont typeface="Wingdings 3"/>
              <a:buChar char=""/>
            </a:pPr>
            <a:endParaRPr lang="en-US" sz="2200" dirty="0"/>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1051568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PIR</a:t>
            </a:r>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1026" name="Picture 2" descr="Generic PIR | devices.esphome.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241" y="2084832"/>
            <a:ext cx="4747030" cy="3322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R Motion Sensor HC-SR5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545" y="2014521"/>
            <a:ext cx="3949498" cy="3393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659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IR Sensor"/>
          <p:cNvPicPr>
            <a:picLocks noChangeAspect="1" noChangeArrowheads="1"/>
          </p:cNvPicPr>
          <p:nvPr/>
        </p:nvPicPr>
        <p:blipFill>
          <a:blip r:embed="rId3" cstate="print"/>
          <a:srcRect t="17201"/>
          <a:stretch>
            <a:fillRect/>
          </a:stretch>
        </p:blipFill>
        <p:spPr bwMode="auto">
          <a:xfrm>
            <a:off x="9652000" y="4953000"/>
            <a:ext cx="2540000" cy="1905000"/>
          </a:xfrm>
          <a:prstGeom prst="rect">
            <a:avLst/>
          </a:prstGeom>
          <a:noFill/>
        </p:spPr>
      </p:pic>
      <p:sp>
        <p:nvSpPr>
          <p:cNvPr id="2" name="Title 1"/>
          <p:cNvSpPr>
            <a:spLocks noGrp="1"/>
          </p:cNvSpPr>
          <p:nvPr>
            <p:ph type="title"/>
          </p:nvPr>
        </p:nvSpPr>
        <p:spPr/>
        <p:txBody>
          <a:bodyPr>
            <a:normAutofit/>
          </a:bodyPr>
          <a:lstStyle/>
          <a:p>
            <a:r>
              <a:rPr lang="en-US" dirty="0">
                <a:solidFill>
                  <a:srgbClr val="1CADE4"/>
                </a:solidFill>
              </a:rPr>
              <a:t>PIR</a:t>
            </a:r>
          </a:p>
        </p:txBody>
      </p:sp>
      <p:sp>
        <p:nvSpPr>
          <p:cNvPr id="8" name="Content Placeholder 4"/>
          <p:cNvSpPr txBox="1">
            <a:spLocks/>
          </p:cNvSpPr>
          <p:nvPr/>
        </p:nvSpPr>
        <p:spPr>
          <a:xfrm>
            <a:off x="613833" y="1735666"/>
            <a:ext cx="10871200" cy="4937760"/>
          </a:xfrm>
          <a:prstGeom prst="rect">
            <a:avLst/>
          </a:prstGeom>
        </p:spPr>
        <p:txBody>
          <a:bodyPr vert="horz">
            <a:noAutofit/>
          </a:bodyPr>
          <a:lstStyle/>
          <a:p>
            <a:pPr marL="365751" indent="-365751" algn="just">
              <a:spcBef>
                <a:spcPts val="800"/>
              </a:spcBef>
              <a:buClr>
                <a:schemeClr val="accent1"/>
              </a:buClr>
              <a:buSzPct val="76000"/>
              <a:buFont typeface="Wingdings" panose="05000000000000000000" pitchFamily="2" charset="2"/>
              <a:buChar char="§"/>
            </a:pPr>
            <a:r>
              <a:rPr lang="en-US" sz="2400" dirty="0"/>
              <a:t>A </a:t>
            </a:r>
            <a:r>
              <a:rPr lang="en-US" sz="2400" b="1" dirty="0"/>
              <a:t>passive infrared sensor</a:t>
            </a:r>
            <a:r>
              <a:rPr lang="en-US" sz="2400" dirty="0"/>
              <a:t> (</a:t>
            </a:r>
            <a:r>
              <a:rPr lang="en-US" sz="2400" b="1" dirty="0"/>
              <a:t>PIR sensor</a:t>
            </a:r>
            <a:r>
              <a:rPr lang="en-US" sz="2400" dirty="0"/>
              <a:t>) is an electronic sensor that measures infrared(IR) light radiating from objects in its field of view. They are most often used in PIR-based motion detectors.</a:t>
            </a:r>
          </a:p>
          <a:p>
            <a:pPr marL="365751" indent="-365751" algn="just">
              <a:spcBef>
                <a:spcPts val="800"/>
              </a:spcBef>
              <a:buClr>
                <a:schemeClr val="accent1"/>
              </a:buClr>
              <a:buSzPct val="76000"/>
              <a:buFont typeface="Wingdings" panose="05000000000000000000" pitchFamily="2" charset="2"/>
              <a:buChar char="§"/>
            </a:pPr>
            <a:r>
              <a:rPr lang="en-US" sz="2400" dirty="0"/>
              <a:t>All objects with a temperature above absolute zero emit heat energy in the form of radiation. Usually this radiation isn't visible to the human eye because it radiates at infrared wavelengths, but it can be detected by electronic devices designed for such a purpose.</a:t>
            </a:r>
          </a:p>
          <a:p>
            <a:pPr marL="365751" indent="-365751" algn="just">
              <a:spcBef>
                <a:spcPts val="800"/>
              </a:spcBef>
              <a:buClr>
                <a:schemeClr val="accent1"/>
              </a:buClr>
              <a:buSzPct val="76000"/>
              <a:buFont typeface="Wingdings" panose="05000000000000000000" pitchFamily="2" charset="2"/>
              <a:buChar char="§"/>
            </a:pPr>
            <a:r>
              <a:rPr lang="en-US" sz="2400" dirty="0"/>
              <a:t>At the core of a PIR sensor is a solid state sensor or set of sensors, made from pyroelectric materials—materials which generate energy when exposed to heat.</a:t>
            </a:r>
          </a:p>
          <a:p>
            <a:pPr marL="365751" indent="-365751" algn="just">
              <a:spcBef>
                <a:spcPts val="800"/>
              </a:spcBef>
              <a:buClr>
                <a:schemeClr val="accent1"/>
              </a:buClr>
              <a:buSzPct val="76000"/>
              <a:buFont typeface="Wingdings" panose="05000000000000000000" pitchFamily="2" charset="2"/>
              <a:buChar char="§"/>
            </a:pPr>
            <a:r>
              <a:rPr lang="en-US" sz="2400" dirty="0"/>
              <a:t>The detection range can be adjusted with the help of variable resistor.</a:t>
            </a:r>
          </a:p>
          <a:p>
            <a:pPr marL="365751" indent="-365751" algn="just">
              <a:spcBef>
                <a:spcPts val="800"/>
              </a:spcBef>
              <a:buClr>
                <a:schemeClr val="accent1"/>
              </a:buClr>
              <a:buSzPct val="76000"/>
              <a:buFont typeface="Wingdings" panose="05000000000000000000" pitchFamily="2" charset="2"/>
              <a:buChar char="§"/>
            </a:pPr>
            <a:r>
              <a:rPr lang="en-US" sz="2400" dirty="0"/>
              <a:t>The duration till the output is HIGH (LOW) can be also be adjusted.  </a:t>
            </a:r>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1261522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18" name="Picture 26" descr="Related image"/>
          <p:cNvPicPr>
            <a:picLocks noChangeAspect="1" noChangeArrowheads="1"/>
          </p:cNvPicPr>
          <p:nvPr/>
        </p:nvPicPr>
        <p:blipFill>
          <a:blip r:embed="rId3" cstate="print"/>
          <a:srcRect/>
          <a:stretch>
            <a:fillRect/>
          </a:stretch>
        </p:blipFill>
        <p:spPr bwMode="auto">
          <a:xfrm rot="10800000">
            <a:off x="9194800" y="4140200"/>
            <a:ext cx="2997200" cy="2717800"/>
          </a:xfrm>
          <a:prstGeom prst="rect">
            <a:avLst/>
          </a:prstGeom>
          <a:noFill/>
        </p:spPr>
      </p:pic>
      <p:sp>
        <p:nvSpPr>
          <p:cNvPr id="2" name="Title 1"/>
          <p:cNvSpPr>
            <a:spLocks noGrp="1"/>
          </p:cNvSpPr>
          <p:nvPr>
            <p:ph type="title"/>
          </p:nvPr>
        </p:nvSpPr>
        <p:spPr/>
        <p:txBody>
          <a:bodyPr>
            <a:normAutofit/>
          </a:bodyPr>
          <a:lstStyle/>
          <a:p>
            <a:r>
              <a:rPr lang="en-US" dirty="0">
                <a:solidFill>
                  <a:srgbClr val="1CADE4"/>
                </a:solidFill>
              </a:rPr>
              <a:t>DHT – 11 Humidity &amp; Temperature Sensor </a:t>
            </a:r>
          </a:p>
        </p:txBody>
      </p:sp>
      <p:sp>
        <p:nvSpPr>
          <p:cNvPr id="8" name="Content Placeholder 4"/>
          <p:cNvSpPr txBox="1">
            <a:spLocks/>
          </p:cNvSpPr>
          <p:nvPr/>
        </p:nvSpPr>
        <p:spPr>
          <a:xfrm>
            <a:off x="609600" y="1219200"/>
            <a:ext cx="9956800" cy="4937760"/>
          </a:xfrm>
          <a:prstGeom prst="rect">
            <a:avLst/>
          </a:prstGeom>
        </p:spPr>
        <p:txBody>
          <a:bodyPr vert="horz">
            <a:normAutofit/>
          </a:bodyPr>
          <a:lstStyle/>
          <a:p>
            <a:pPr marL="365751" indent="-365751" algn="just">
              <a:spcBef>
                <a:spcPts val="800"/>
              </a:spcBef>
              <a:buClr>
                <a:schemeClr val="accent1"/>
              </a:buClr>
              <a:buSzPct val="76000"/>
              <a:buFont typeface="Wingdings 3"/>
              <a:buChar char=""/>
            </a:pPr>
            <a:endParaRPr lang="en-US" sz="3733" dirty="0"/>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 name="AutoShape 2" descr="https://wiki.eprolabs.com/images/thumb/7/7b/SEN_Hum.jpg/225px-SEN_Hum.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4" name="AutoShape 4" descr="https://www.robot-r-us.com/components/com_virtuemart/shop_image/product/DHT11_Temperatur_58de8754b432b.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5" name="AutoShape 6" descr="https://www.robot-r-us.com/components/com_virtuemart/shop_image/product/DHT11_Temperatur_58de8754b432b.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6" name="AutoShape 8"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2" name="AutoShape 10"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4" name="AutoShape 12"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6" name="AutoShape 14"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8" name="AutoShape 16"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0" name="AutoShape 18"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2" name="AutoShape 20"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4" name="AutoShape 22"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6" name="AutoShape 24"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23" name="Content Placeholder 4"/>
          <p:cNvSpPr txBox="1">
            <a:spLocks/>
          </p:cNvSpPr>
          <p:nvPr/>
        </p:nvSpPr>
        <p:spPr>
          <a:xfrm>
            <a:off x="787400" y="1744134"/>
            <a:ext cx="9956800" cy="4937760"/>
          </a:xfrm>
          <a:prstGeom prst="rect">
            <a:avLst/>
          </a:prstGeom>
        </p:spPr>
        <p:txBody>
          <a:bodyPr vert="horz">
            <a:normAutofit/>
          </a:bodyPr>
          <a:lstStyle/>
          <a:p>
            <a:pPr marL="571500" indent="-571500" algn="just">
              <a:spcBef>
                <a:spcPts val="800"/>
              </a:spcBef>
              <a:buClr>
                <a:schemeClr val="accent1"/>
              </a:buClr>
              <a:buSzPct val="76000"/>
              <a:buFont typeface="Wingdings" panose="05000000000000000000" pitchFamily="2" charset="2"/>
              <a:buChar char="§"/>
            </a:pPr>
            <a:r>
              <a:rPr lang="en-US" sz="2400" dirty="0"/>
              <a:t>Humidity sensors detect the relative humidity of the immediate environments in which they are placed. </a:t>
            </a:r>
          </a:p>
          <a:p>
            <a:pPr marL="571500" indent="-571500" algn="just">
              <a:spcBef>
                <a:spcPts val="800"/>
              </a:spcBef>
              <a:buClr>
                <a:schemeClr val="accent1"/>
              </a:buClr>
              <a:buSzPct val="76000"/>
              <a:buFont typeface="Wingdings" panose="05000000000000000000" pitchFamily="2" charset="2"/>
              <a:buChar char="§"/>
            </a:pPr>
            <a:r>
              <a:rPr lang="en-US" sz="2400" dirty="0"/>
              <a:t>They measure both the moisture and temperature in the air and express relative humidity as a percentage of the ratio of moisture in the air to the maximum amount that can be held in the air at the current temperature. </a:t>
            </a:r>
          </a:p>
          <a:p>
            <a:pPr marL="571500" indent="-571500" algn="just">
              <a:spcBef>
                <a:spcPts val="800"/>
              </a:spcBef>
              <a:buClr>
                <a:schemeClr val="accent1"/>
              </a:buClr>
              <a:buSzPct val="76000"/>
              <a:buFont typeface="Wingdings" panose="05000000000000000000" pitchFamily="2" charset="2"/>
              <a:buChar char="§"/>
            </a:pPr>
            <a:r>
              <a:rPr lang="en-US" sz="2400" dirty="0"/>
              <a:t>As air becomes hotter, it holds more moisture, so the relative humidity changes with the temperature.</a:t>
            </a:r>
          </a:p>
        </p:txBody>
      </p:sp>
    </p:spTree>
    <p:extLst>
      <p:ext uri="{BB962C8B-B14F-4D97-AF65-F5344CB8AC3E}">
        <p14:creationId xmlns:p14="http://schemas.microsoft.com/office/powerpoint/2010/main" val="56887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18" name="Picture 26" descr="Related image"/>
          <p:cNvPicPr>
            <a:picLocks noChangeAspect="1" noChangeArrowheads="1"/>
          </p:cNvPicPr>
          <p:nvPr/>
        </p:nvPicPr>
        <p:blipFill>
          <a:blip r:embed="rId3" cstate="print"/>
          <a:srcRect/>
          <a:stretch>
            <a:fillRect/>
          </a:stretch>
        </p:blipFill>
        <p:spPr bwMode="auto">
          <a:xfrm rot="10800000">
            <a:off x="9194800" y="4140200"/>
            <a:ext cx="2997200" cy="2717800"/>
          </a:xfrm>
          <a:prstGeom prst="rect">
            <a:avLst/>
          </a:prstGeom>
          <a:noFill/>
        </p:spPr>
      </p:pic>
      <p:sp>
        <p:nvSpPr>
          <p:cNvPr id="2" name="Title 1"/>
          <p:cNvSpPr>
            <a:spLocks noGrp="1"/>
          </p:cNvSpPr>
          <p:nvPr>
            <p:ph type="title"/>
          </p:nvPr>
        </p:nvSpPr>
        <p:spPr>
          <a:xfrm>
            <a:off x="1007533" y="680720"/>
            <a:ext cx="10972800" cy="990600"/>
          </a:xfrm>
        </p:spPr>
        <p:txBody>
          <a:bodyPr>
            <a:noAutofit/>
          </a:bodyPr>
          <a:lstStyle/>
          <a:p>
            <a:r>
              <a:rPr lang="en-US" sz="4800" dirty="0">
                <a:solidFill>
                  <a:srgbClr val="1CADE4"/>
                </a:solidFill>
              </a:rPr>
              <a:t>DHT – 11 Humidity &amp; Temperature Sensor Contd…. </a:t>
            </a:r>
          </a:p>
        </p:txBody>
      </p:sp>
      <p:sp>
        <p:nvSpPr>
          <p:cNvPr id="8" name="Content Placeholder 4"/>
          <p:cNvSpPr txBox="1">
            <a:spLocks/>
          </p:cNvSpPr>
          <p:nvPr/>
        </p:nvSpPr>
        <p:spPr>
          <a:xfrm>
            <a:off x="609600" y="1219200"/>
            <a:ext cx="9956800" cy="4937760"/>
          </a:xfrm>
          <a:prstGeom prst="rect">
            <a:avLst/>
          </a:prstGeom>
        </p:spPr>
        <p:txBody>
          <a:bodyPr vert="horz">
            <a:normAutofit/>
          </a:bodyPr>
          <a:lstStyle/>
          <a:p>
            <a:pPr marL="365751" indent="-365751" algn="just">
              <a:spcBef>
                <a:spcPts val="800"/>
              </a:spcBef>
              <a:buClr>
                <a:schemeClr val="accent1"/>
              </a:buClr>
              <a:buSzPct val="76000"/>
              <a:buFont typeface="Wingdings 3"/>
              <a:buChar char=""/>
            </a:pPr>
            <a:endParaRPr lang="en-US" sz="3733" dirty="0"/>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 name="AutoShape 2" descr="https://wiki.eprolabs.com/images/thumb/7/7b/SEN_Hum.jpg/225px-SEN_Hum.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4" name="AutoShape 4" descr="https://www.robot-r-us.com/components/com_virtuemart/shop_image/product/DHT11_Temperatur_58de8754b432b.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5" name="AutoShape 6" descr="https://www.robot-r-us.com/components/com_virtuemart/shop_image/product/DHT11_Temperatur_58de8754b432b.jp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6" name="AutoShape 8"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2" name="AutoShape 10"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4" name="AutoShape 12"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6" name="AutoShape 14"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8" name="AutoShape 16"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0" name="AutoShape 18"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2" name="AutoShape 20"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4" name="AutoShape 22"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16" name="AutoShape 24" descr="Image result for DHT11"/>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23" name="Content Placeholder 4"/>
          <p:cNvSpPr txBox="1">
            <a:spLocks/>
          </p:cNvSpPr>
          <p:nvPr/>
        </p:nvSpPr>
        <p:spPr>
          <a:xfrm>
            <a:off x="812800" y="1671320"/>
            <a:ext cx="9956800" cy="4937760"/>
          </a:xfrm>
          <a:prstGeom prst="rect">
            <a:avLst/>
          </a:prstGeom>
        </p:spPr>
        <p:txBody>
          <a:bodyPr vert="horz">
            <a:normAutofit/>
          </a:bodyPr>
          <a:lstStyle/>
          <a:p>
            <a:pPr marL="571500" indent="-571500" algn="just">
              <a:spcBef>
                <a:spcPts val="800"/>
              </a:spcBef>
              <a:buClr>
                <a:schemeClr val="accent1"/>
              </a:buClr>
              <a:buSzPct val="76000"/>
              <a:buFont typeface="Wingdings" panose="05000000000000000000" pitchFamily="2" charset="2"/>
              <a:buChar char="§"/>
            </a:pPr>
            <a:r>
              <a:rPr lang="en-US" sz="2400" dirty="0"/>
              <a:t>Humidity sensors use capacitive measurement to determine the amount of moisture in the air. </a:t>
            </a:r>
          </a:p>
          <a:p>
            <a:pPr marL="571500" indent="-571500" algn="just">
              <a:spcBef>
                <a:spcPts val="800"/>
              </a:spcBef>
              <a:buClr>
                <a:schemeClr val="accent1"/>
              </a:buClr>
              <a:buSzPct val="76000"/>
              <a:buFont typeface="Wingdings" panose="05000000000000000000" pitchFamily="2" charset="2"/>
              <a:buChar char="§"/>
            </a:pPr>
            <a:r>
              <a:rPr lang="en-US" sz="2400" dirty="0"/>
              <a:t>This type of measurement relies on two electrical conductors with a non-conductive polymer film laying between them to create an electrical field between them. Moisture from the air collects on the film and causes changes in the voltage levels between the two plates.</a:t>
            </a:r>
          </a:p>
          <a:p>
            <a:pPr marL="571500" indent="-571500" algn="just">
              <a:spcBef>
                <a:spcPts val="800"/>
              </a:spcBef>
              <a:buClr>
                <a:schemeClr val="accent1"/>
              </a:buClr>
              <a:buSzPct val="76000"/>
              <a:buFont typeface="Wingdings" panose="05000000000000000000" pitchFamily="2" charset="2"/>
              <a:buChar char="§"/>
            </a:pPr>
            <a:r>
              <a:rPr lang="en-US" sz="2400" dirty="0"/>
              <a:t>DHT11 temperature range is from 0 to 50 degrees Celsius with +-2 degrees accuracy.</a:t>
            </a:r>
          </a:p>
        </p:txBody>
      </p:sp>
    </p:spTree>
    <p:extLst>
      <p:ext uri="{BB962C8B-B14F-4D97-AF65-F5344CB8AC3E}">
        <p14:creationId xmlns:p14="http://schemas.microsoft.com/office/powerpoint/2010/main" val="6372243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CADE4"/>
                </a:solidFill>
              </a:rPr>
              <a:t>Sensor Technology</a:t>
            </a:r>
            <a:endParaRPr lang="en-IN" dirty="0">
              <a:solidFill>
                <a:srgbClr val="1CADE4"/>
              </a:solidFill>
            </a:endParaRPr>
          </a:p>
        </p:txBody>
      </p:sp>
      <p:sp>
        <p:nvSpPr>
          <p:cNvPr id="3" name="Content Placeholder 2"/>
          <p:cNvSpPr>
            <a:spLocks noGrp="1"/>
          </p:cNvSpPr>
          <p:nvPr>
            <p:ph idx="1"/>
          </p:nvPr>
        </p:nvSpPr>
        <p:spPr>
          <a:xfrm>
            <a:off x="1024128" y="1745673"/>
            <a:ext cx="10705130" cy="4563687"/>
          </a:xfrm>
        </p:spPr>
        <p:txBody>
          <a:bodyPr>
            <a:normAutofit/>
          </a:bodyPr>
          <a:lstStyle/>
          <a:p>
            <a:pPr marL="269875" indent="-269875">
              <a:buFont typeface="Wingdings" panose="05000000000000000000" pitchFamily="2" charset="2"/>
              <a:buChar char="§"/>
            </a:pPr>
            <a:r>
              <a:rPr lang="en-US" dirty="0"/>
              <a:t>The Internet of Things (</a:t>
            </a:r>
            <a:r>
              <a:rPr lang="en-US" dirty="0" err="1"/>
              <a:t>IoT</a:t>
            </a:r>
            <a:r>
              <a:rPr lang="en-US" dirty="0"/>
              <a:t>) couldn’t exist without smart sensors, and the growing use of smart technology is already transforming how manufacturers implement the </a:t>
            </a:r>
            <a:r>
              <a:rPr lang="en-US" dirty="0" err="1"/>
              <a:t>IoT</a:t>
            </a:r>
            <a:r>
              <a:rPr lang="en-US" dirty="0"/>
              <a:t>. </a:t>
            </a:r>
            <a:endParaRPr lang="en-US" dirty="0" smtClean="0"/>
          </a:p>
          <a:p>
            <a:pPr marL="269875" indent="-269875">
              <a:buFont typeface="Wingdings" panose="05000000000000000000" pitchFamily="2" charset="2"/>
              <a:buChar char="§"/>
            </a:pPr>
            <a:r>
              <a:rPr lang="en-US" b="1" dirty="0" smtClean="0"/>
              <a:t>Smart </a:t>
            </a:r>
            <a:r>
              <a:rPr lang="en-US" b="1" dirty="0"/>
              <a:t>sensors</a:t>
            </a:r>
            <a:r>
              <a:rPr lang="en-US" dirty="0"/>
              <a:t> are also bringing more connectivity and analytics to the supply chain. There are some things to know about how and why this is happening</a:t>
            </a:r>
            <a:r>
              <a:rPr lang="en-US" dirty="0" smtClean="0"/>
              <a:t>.</a:t>
            </a:r>
          </a:p>
          <a:p>
            <a:pPr marL="269875" indent="-269875">
              <a:lnSpc>
                <a:spcPct val="100000"/>
              </a:lnSpc>
              <a:buFont typeface="Wingdings" panose="05000000000000000000" pitchFamily="2" charset="2"/>
              <a:buChar char="§"/>
            </a:pPr>
            <a:r>
              <a:rPr lang="en-US" dirty="0"/>
              <a:t>First, smart sensors are the indispensable enablers of the </a:t>
            </a:r>
            <a:r>
              <a:rPr lang="en-US" dirty="0" err="1"/>
              <a:t>IoT</a:t>
            </a:r>
            <a:r>
              <a:rPr lang="en-US" dirty="0"/>
              <a:t> and the industrial </a:t>
            </a:r>
            <a:r>
              <a:rPr lang="en-US" dirty="0" err="1"/>
              <a:t>IoT</a:t>
            </a:r>
            <a:r>
              <a:rPr lang="en-US" dirty="0" smtClean="0"/>
              <a:t>.</a:t>
            </a:r>
          </a:p>
          <a:p>
            <a:pPr marL="269875" indent="-269875">
              <a:buFont typeface="Wingdings" panose="05000000000000000000" pitchFamily="2" charset="2"/>
              <a:buChar char="§"/>
            </a:pPr>
            <a:r>
              <a:rPr lang="en-US" dirty="0" smtClean="0"/>
              <a:t>Smart </a:t>
            </a:r>
            <a:r>
              <a:rPr lang="en-US" dirty="0"/>
              <a:t>sensors, including radio frequency identification (RFID) tags, serve three broad purposes. They identify items, locate them and determine their environmental conditions, all of which have major implications for the supply chain and manufacturing. </a:t>
            </a:r>
            <a:endParaRPr lang="en-US" dirty="0" smtClean="0"/>
          </a:p>
          <a:p>
            <a:pPr marL="269875" indent="-269875">
              <a:buFont typeface="Wingdings" panose="05000000000000000000" pitchFamily="2" charset="2"/>
              <a:buChar char="§"/>
            </a:pPr>
            <a:r>
              <a:rPr lang="en-US" dirty="0" smtClean="0"/>
              <a:t>Smart </a:t>
            </a:r>
            <a:r>
              <a:rPr lang="en-US" dirty="0"/>
              <a:t>sensors are particularly useful in plants or warehouses because they can keep track of temperature and humidity, log data for historical records and quality management, or be used as triggers for alarms or process management.</a:t>
            </a:r>
          </a:p>
        </p:txBody>
      </p:sp>
    </p:spTree>
    <p:extLst>
      <p:ext uri="{BB962C8B-B14F-4D97-AF65-F5344CB8AC3E}">
        <p14:creationId xmlns:p14="http://schemas.microsoft.com/office/powerpoint/2010/main" val="17057190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ADE4"/>
                </a:solidFill>
              </a:rPr>
              <a:t>Sensor Technology</a:t>
            </a:r>
            <a:endParaRPr lang="en-IN" dirty="0">
              <a:solidFill>
                <a:srgbClr val="1CADE4"/>
              </a:solidFill>
            </a:endParaRPr>
          </a:p>
        </p:txBody>
      </p:sp>
      <p:sp>
        <p:nvSpPr>
          <p:cNvPr id="3" name="Content Placeholder 2"/>
          <p:cNvSpPr>
            <a:spLocks noGrp="1"/>
          </p:cNvSpPr>
          <p:nvPr>
            <p:ph idx="1"/>
          </p:nvPr>
        </p:nvSpPr>
        <p:spPr>
          <a:xfrm>
            <a:off x="1024128" y="1745673"/>
            <a:ext cx="10705130" cy="4563687"/>
          </a:xfrm>
        </p:spPr>
        <p:txBody>
          <a:bodyPr>
            <a:normAutofit fontScale="85000" lnSpcReduction="10000"/>
          </a:bodyPr>
          <a:lstStyle/>
          <a:p>
            <a:r>
              <a:rPr lang="en-US" dirty="0"/>
              <a:t>A sensor is a device that detects and responds to some type of input from the physical environment. </a:t>
            </a:r>
            <a:endParaRPr lang="en-US" dirty="0" smtClean="0"/>
          </a:p>
          <a:p>
            <a:r>
              <a:rPr lang="en-US" dirty="0" smtClean="0"/>
              <a:t>The </a:t>
            </a:r>
            <a:r>
              <a:rPr lang="en-US" dirty="0"/>
              <a:t>specific input could be light, heat, motion, moisture, pressure, or any one of a great number of other environmental phenomena. The output is generally a signal that is converted to human-readable display at the sensor location or transmitted electronically over a network for reading or further processing.</a:t>
            </a:r>
          </a:p>
          <a:p>
            <a:r>
              <a:rPr lang="en-US" dirty="0"/>
              <a:t>Here are a few examples of the many different types of sensors:</a:t>
            </a:r>
          </a:p>
          <a:p>
            <a:r>
              <a:rPr lang="en-US" b="1" dirty="0"/>
              <a:t>In a mercury-based glass thermometer, </a:t>
            </a:r>
            <a:r>
              <a:rPr lang="en-US" dirty="0"/>
              <a:t>the input is temperature. The liquid contained expands and contracts in response, causing the level to be higher or lower on the marked gauge, which is human- readable.</a:t>
            </a:r>
          </a:p>
          <a:p>
            <a:r>
              <a:rPr lang="en-US" b="1" dirty="0"/>
              <a:t>An oxygen sensor </a:t>
            </a:r>
            <a:r>
              <a:rPr lang="en-US" dirty="0"/>
              <a:t>in a car's emission control system detects the gasoline/oxygen ratio, usually through a chemical reaction that generates a voltage. A computer in the engine reads the voltage and, if the mixture is not optimal, readjusts the balance.</a:t>
            </a:r>
          </a:p>
          <a:p>
            <a:r>
              <a:rPr lang="en-US" b="1" dirty="0"/>
              <a:t>Motion sensors </a:t>
            </a:r>
            <a:r>
              <a:rPr lang="en-US" dirty="0"/>
              <a:t>in various systems including home security lights, automatic doors and bathroom fixtures typically send out some type of energy, such as microwaves, ultrasonic waves or light beams and detect when the flow of energy is interrupted by something entering its path.</a:t>
            </a:r>
          </a:p>
          <a:p>
            <a:r>
              <a:rPr lang="en-US" dirty="0"/>
              <a:t>A photo sensor detects the presence of visible light, infrared transmission (IR), and/or ultraviolet (UV) energy.</a:t>
            </a:r>
          </a:p>
        </p:txBody>
      </p:sp>
    </p:spTree>
    <p:extLst>
      <p:ext uri="{BB962C8B-B14F-4D97-AF65-F5344CB8AC3E}">
        <p14:creationId xmlns:p14="http://schemas.microsoft.com/office/powerpoint/2010/main" val="37686397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CADE4"/>
                </a:solidFill>
              </a:rPr>
              <a:t>Sensor Technology</a:t>
            </a:r>
            <a:endParaRPr lang="en-IN" dirty="0">
              <a:solidFill>
                <a:srgbClr val="1CADE4"/>
              </a:solidFill>
            </a:endParaRPr>
          </a:p>
        </p:txBody>
      </p:sp>
      <p:sp>
        <p:nvSpPr>
          <p:cNvPr id="3" name="Content Placeholder 2"/>
          <p:cNvSpPr>
            <a:spLocks noGrp="1"/>
          </p:cNvSpPr>
          <p:nvPr>
            <p:ph idx="1"/>
          </p:nvPr>
        </p:nvSpPr>
        <p:spPr>
          <a:xfrm>
            <a:off x="1024128" y="1745673"/>
            <a:ext cx="10705130" cy="4563687"/>
          </a:xfrm>
        </p:spPr>
        <p:txBody>
          <a:bodyPr>
            <a:normAutofit/>
          </a:bodyPr>
          <a:lstStyle/>
          <a:p>
            <a:pPr marL="269875" indent="-269875">
              <a:buFont typeface="Wingdings" panose="05000000000000000000" pitchFamily="2" charset="2"/>
              <a:buChar char="§"/>
            </a:pPr>
            <a:r>
              <a:rPr lang="en-US" dirty="0"/>
              <a:t>Second, smart sensors impact the supply chain by being embedded in products, which can help improve the manufacturing process or the products themselves. </a:t>
            </a:r>
            <a:endParaRPr lang="en-US" dirty="0" smtClean="0"/>
          </a:p>
          <a:p>
            <a:pPr marL="269875" indent="-269875">
              <a:buFont typeface="Wingdings" panose="05000000000000000000" pitchFamily="2" charset="2"/>
              <a:buChar char="§"/>
            </a:pPr>
            <a:r>
              <a:rPr lang="en-US" dirty="0" smtClean="0"/>
              <a:t>“sensors</a:t>
            </a:r>
            <a:r>
              <a:rPr lang="en-US" dirty="0"/>
              <a:t> can live inside products to create “smart products” and new revenue sources from the enhanced features. They can also permeate the manufacturing process to monitor, control, and improve operations, or be added to logistics to streamline how products are delivered. There are a number of specific purposes of sensors, such as measuring temperature, humidity, vibrations, motion, light, pressure and altitude. </a:t>
            </a:r>
            <a:endParaRPr lang="en-US" dirty="0" smtClean="0"/>
          </a:p>
        </p:txBody>
      </p:sp>
    </p:spTree>
    <p:extLst>
      <p:ext uri="{BB962C8B-B14F-4D97-AF65-F5344CB8AC3E}">
        <p14:creationId xmlns:p14="http://schemas.microsoft.com/office/powerpoint/2010/main" val="28025285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CADE4"/>
                </a:solidFill>
              </a:rPr>
              <a:t>Sensor Technology</a:t>
            </a:r>
            <a:endParaRPr lang="en-IN" dirty="0">
              <a:solidFill>
                <a:srgbClr val="1CADE4"/>
              </a:solidFill>
            </a:endParaRPr>
          </a:p>
        </p:txBody>
      </p:sp>
      <p:sp>
        <p:nvSpPr>
          <p:cNvPr id="3" name="Content Placeholder 2"/>
          <p:cNvSpPr>
            <a:spLocks noGrp="1"/>
          </p:cNvSpPr>
          <p:nvPr>
            <p:ph idx="1"/>
          </p:nvPr>
        </p:nvSpPr>
        <p:spPr>
          <a:xfrm>
            <a:off x="1024128" y="1745673"/>
            <a:ext cx="10705130" cy="4563687"/>
          </a:xfrm>
        </p:spPr>
        <p:txBody>
          <a:bodyPr>
            <a:normAutofit/>
          </a:bodyPr>
          <a:lstStyle/>
          <a:p>
            <a:pPr marL="269875" indent="-269875">
              <a:buFont typeface="Wingdings" panose="05000000000000000000" pitchFamily="2" charset="2"/>
              <a:buChar char="§"/>
            </a:pPr>
            <a:r>
              <a:rPr lang="en-US" dirty="0"/>
              <a:t>Third, the lower costs and more advanced capabilities of RFID tags are starting to enable wider and more effective use. </a:t>
            </a:r>
            <a:endParaRPr lang="en-US" dirty="0" smtClean="0"/>
          </a:p>
          <a:p>
            <a:pPr marL="269875" indent="-269875">
              <a:buFont typeface="Wingdings" panose="05000000000000000000" pitchFamily="2" charset="2"/>
              <a:buChar char="§"/>
            </a:pPr>
            <a:r>
              <a:rPr lang="en-US" dirty="0" smtClean="0"/>
              <a:t>The </a:t>
            </a:r>
            <a:r>
              <a:rPr lang="en-US" dirty="0"/>
              <a:t>cost of RFID, which has come down dramatically, is in more than just the tag itself. To determine the true cost per use you have to include the software applications and deployment costs. The combination of lowered costs for tags and improved capabilities means that their value proposition has changed, and represents an opportunity for enterprises to rethink RFID.</a:t>
            </a:r>
          </a:p>
        </p:txBody>
      </p:sp>
    </p:spTree>
    <p:extLst>
      <p:ext uri="{BB962C8B-B14F-4D97-AF65-F5344CB8AC3E}">
        <p14:creationId xmlns:p14="http://schemas.microsoft.com/office/powerpoint/2010/main" val="9191121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Participatory Sensing</a:t>
            </a:r>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568000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CADE4"/>
                </a:solidFill>
              </a:rPr>
              <a:t>Participatory Sensing</a:t>
            </a:r>
            <a:endParaRPr lang="en-IN" dirty="0"/>
          </a:p>
        </p:txBody>
      </p:sp>
      <p:sp>
        <p:nvSpPr>
          <p:cNvPr id="3" name="Content Placeholder 2"/>
          <p:cNvSpPr>
            <a:spLocks noGrp="1"/>
          </p:cNvSpPr>
          <p:nvPr>
            <p:ph idx="1"/>
          </p:nvPr>
        </p:nvSpPr>
        <p:spPr>
          <a:xfrm>
            <a:off x="1024128" y="2286000"/>
            <a:ext cx="4961036" cy="4023360"/>
          </a:xfrm>
        </p:spPr>
        <p:txBody>
          <a:bodyPr/>
          <a:lstStyle/>
          <a:p>
            <a:r>
              <a:rPr lang="en-US" dirty="0"/>
              <a:t>Participatory sensing is the process whereby individuals and communities use ever- more-capable mobile phones and cloud services to collect and analyze systematic data for use in discovery. The convergence of technology and analytical innovation with a citizenry that is increasingly comfortable using mobile phones and online social networking sets the stage for this technology to dramatically impact many aspects of our daily lives.</a:t>
            </a:r>
            <a:endParaRPr lang="en-IN" dirty="0"/>
          </a:p>
        </p:txBody>
      </p:sp>
      <p:pic>
        <p:nvPicPr>
          <p:cNvPr id="1026" name="Picture 2" descr="https://vedveethi.co.in/eNote/IoT/CS-6005%20Unit%204%20-%20Internet%20of%20Things_files/image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858" y="2286000"/>
            <a:ext cx="5575761" cy="416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999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CADE4"/>
                </a:solidFill>
              </a:rPr>
              <a:t>Participatory Sensing</a:t>
            </a:r>
            <a:r>
              <a:rPr lang="en-US" dirty="0" smtClean="0">
                <a:solidFill>
                  <a:srgbClr val="1CADE4"/>
                </a:solidFill>
              </a:rPr>
              <a:t/>
            </a:r>
            <a:br>
              <a:rPr lang="en-US" dirty="0" smtClean="0">
                <a:solidFill>
                  <a:srgbClr val="1CADE4"/>
                </a:solidFill>
              </a:rPr>
            </a:br>
            <a:r>
              <a:rPr lang="en-US" sz="3600" i="1" dirty="0" smtClean="0">
                <a:solidFill>
                  <a:srgbClr val="1CADE4"/>
                </a:solidFill>
              </a:rPr>
              <a:t>1</a:t>
            </a:r>
            <a:r>
              <a:rPr lang="en-US" sz="3600" i="1" dirty="0">
                <a:solidFill>
                  <a:srgbClr val="1CADE4"/>
                </a:solidFill>
              </a:rPr>
              <a:t>.  Applications and Usage Models</a:t>
            </a:r>
            <a:endParaRPr lang="en-IN" i="1" dirty="0"/>
          </a:p>
        </p:txBody>
      </p:sp>
      <p:sp>
        <p:nvSpPr>
          <p:cNvPr id="3" name="Content Placeholder 2"/>
          <p:cNvSpPr>
            <a:spLocks noGrp="1"/>
          </p:cNvSpPr>
          <p:nvPr>
            <p:ph idx="1"/>
          </p:nvPr>
        </p:nvSpPr>
        <p:spPr/>
        <p:txBody>
          <a:bodyPr/>
          <a:lstStyle/>
          <a:p>
            <a:pPr marL="266700" indent="-266700">
              <a:buFont typeface="Wingdings" panose="05000000000000000000" pitchFamily="2" charset="2"/>
              <a:buChar char="§"/>
            </a:pPr>
            <a:r>
              <a:rPr lang="en-US" dirty="0"/>
              <a:t>One application of participatory sensing is as a tool for health and wellness. For example, individuals can self-monitor to observe and adjust their medication, physical activity, nutrition, and interactions. Potential contexts include chronic-disease management and health behavior change. Communities and health professionals can also use participatory approaches to better understand the development and effective treatment of disease.</a:t>
            </a:r>
          </a:p>
          <a:p>
            <a:pPr marL="266700" indent="-266700">
              <a:buFont typeface="Wingdings" panose="05000000000000000000" pitchFamily="2" charset="2"/>
              <a:buChar char="§"/>
            </a:pPr>
            <a:r>
              <a:rPr lang="en-US" dirty="0"/>
              <a:t>The same systems can be used as tools for sustainability. For example, individuals and communities can explore their transportation and consumption habits, and corporations can promote more sustainable practices among employees.</a:t>
            </a:r>
          </a:p>
        </p:txBody>
      </p:sp>
    </p:spTree>
    <p:extLst>
      <p:ext uri="{BB962C8B-B14F-4D97-AF65-F5344CB8AC3E}">
        <p14:creationId xmlns:p14="http://schemas.microsoft.com/office/powerpoint/2010/main" val="2977067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ADE4"/>
                </a:solidFill>
              </a:rPr>
              <a:t>Participatory Sensing</a:t>
            </a:r>
            <a:br>
              <a:rPr lang="en-US" dirty="0" smtClean="0">
                <a:solidFill>
                  <a:srgbClr val="1CADE4"/>
                </a:solidFill>
              </a:rPr>
            </a:br>
            <a:r>
              <a:rPr lang="en-US" sz="3600" i="1" dirty="0" smtClean="0">
                <a:solidFill>
                  <a:srgbClr val="1CADE4"/>
                </a:solidFill>
              </a:rPr>
              <a:t>2. Essential </a:t>
            </a:r>
            <a:r>
              <a:rPr lang="en-US" sz="3600" i="1" dirty="0">
                <a:solidFill>
                  <a:srgbClr val="1CADE4"/>
                </a:solidFill>
              </a:rPr>
              <a:t>Components</a:t>
            </a:r>
            <a:endParaRPr lang="en-IN" i="1" dirty="0"/>
          </a:p>
        </p:txBody>
      </p:sp>
      <p:sp>
        <p:nvSpPr>
          <p:cNvPr id="3" name="Content Placeholder 2"/>
          <p:cNvSpPr>
            <a:spLocks noGrp="1"/>
          </p:cNvSpPr>
          <p:nvPr>
            <p:ph idx="1"/>
          </p:nvPr>
        </p:nvSpPr>
        <p:spPr/>
        <p:txBody>
          <a:bodyPr/>
          <a:lstStyle/>
          <a:p>
            <a:pPr marL="271463" indent="-271463">
              <a:buFont typeface="Wingdings" panose="05000000000000000000" pitchFamily="2" charset="2"/>
              <a:buChar char="§"/>
            </a:pPr>
            <a:r>
              <a:rPr lang="en-US" dirty="0"/>
              <a:t>While empirical data can be collected in a variety of ways, mobile phones are a special and, perhaps, unprecedented tool for the job. These devices have become mobile computing, sensing, and communication platforms, complete with image, audio, video, motion, proximity, and location data capture and broadband communication, and they are capable of being programmed for manual, automatic, and con-text-aware data capture.</a:t>
            </a:r>
          </a:p>
          <a:p>
            <a:pPr marL="271463" indent="-271463">
              <a:buFont typeface="Wingdings" panose="05000000000000000000" pitchFamily="2" charset="2"/>
              <a:buChar char="§"/>
            </a:pPr>
            <a:r>
              <a:rPr lang="en-US" dirty="0"/>
              <a:t>Because of the sheer ubiquity of mobile phones and associated communication infrastructure, it is possible to include people of all backgrounds nearly everywhere in the world. Because these devices travel with us, they can help us make sustainable observations on an intimately personal level. Collectively, they provide unmatched coverage in space and time.</a:t>
            </a:r>
          </a:p>
        </p:txBody>
      </p:sp>
    </p:spTree>
    <p:extLst>
      <p:ext uri="{BB962C8B-B14F-4D97-AF65-F5344CB8AC3E}">
        <p14:creationId xmlns:p14="http://schemas.microsoft.com/office/powerpoint/2010/main" val="2137259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ADE4"/>
                </a:solidFill>
              </a:rPr>
              <a:t>Participatory Sensing</a:t>
            </a:r>
            <a:br>
              <a:rPr lang="en-US" dirty="0" smtClean="0">
                <a:solidFill>
                  <a:srgbClr val="1CADE4"/>
                </a:solidFill>
              </a:rPr>
            </a:br>
            <a:r>
              <a:rPr lang="en-US" sz="3600" i="1" dirty="0" smtClean="0">
                <a:solidFill>
                  <a:srgbClr val="1CADE4"/>
                </a:solidFill>
              </a:rPr>
              <a:t>2. Essential </a:t>
            </a:r>
            <a:r>
              <a:rPr lang="en-US" sz="3600" i="1" dirty="0">
                <a:solidFill>
                  <a:srgbClr val="1CADE4"/>
                </a:solidFill>
              </a:rPr>
              <a:t>Components</a:t>
            </a:r>
            <a:endParaRPr lang="en-IN" i="1" dirty="0"/>
          </a:p>
        </p:txBody>
      </p:sp>
      <p:sp>
        <p:nvSpPr>
          <p:cNvPr id="3" name="Content Placeholder 2"/>
          <p:cNvSpPr>
            <a:spLocks noGrp="1"/>
          </p:cNvSpPr>
          <p:nvPr>
            <p:ph idx="1"/>
          </p:nvPr>
        </p:nvSpPr>
        <p:spPr/>
        <p:txBody>
          <a:bodyPr/>
          <a:lstStyle/>
          <a:p>
            <a:pPr marL="0" indent="0">
              <a:buNone/>
            </a:pPr>
            <a:r>
              <a:rPr lang="en-US" b="1" dirty="0" smtClean="0"/>
              <a:t>Leveraged </a:t>
            </a:r>
            <a:r>
              <a:rPr lang="en-US" b="1" dirty="0"/>
              <a:t>Data Processing </a:t>
            </a:r>
            <a:r>
              <a:rPr lang="en-US" b="1" dirty="0" smtClean="0"/>
              <a:t>and Management</a:t>
            </a:r>
          </a:p>
          <a:p>
            <a:pPr>
              <a:buFont typeface="Wingdings" panose="05000000000000000000" pitchFamily="2" charset="2"/>
              <a:buChar char="§"/>
            </a:pPr>
            <a:r>
              <a:rPr lang="en-US" dirty="0"/>
              <a:t>In some cases, the data collected with a mobile device are enough to reveal an interesting pattern on their own. However, when processed through a series of </a:t>
            </a:r>
            <a:r>
              <a:rPr lang="en-US" b="1" dirty="0"/>
              <a:t>external and cross-user data sources, models, and algorithms, simple data can be used to infer complex phenomena </a:t>
            </a:r>
            <a:r>
              <a:rPr lang="en-US" dirty="0"/>
              <a:t>about individuals and groups. Mapping and other interactive capabilities of today's Web enhance the presentation and interpretation of these patterns for participants. Many applications will call for the comparison of current measures to past trends, so robust and long term storage and management of this data is a central requirement.</a:t>
            </a:r>
            <a:endParaRPr lang="en-US" b="1" dirty="0"/>
          </a:p>
        </p:txBody>
      </p:sp>
    </p:spTree>
    <p:extLst>
      <p:ext uri="{BB962C8B-B14F-4D97-AF65-F5344CB8AC3E}">
        <p14:creationId xmlns:p14="http://schemas.microsoft.com/office/powerpoint/2010/main" val="2825088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 </a:t>
            </a:r>
            <a:r>
              <a:rPr lang="en-US" dirty="0" err="1" smtClean="0"/>
              <a:t>IoT</a:t>
            </a:r>
            <a:r>
              <a:rPr lang="en-US" dirty="0" smtClean="0"/>
              <a:t> (IIOT)</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699643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ADE4"/>
                </a:solidFill>
              </a:rPr>
              <a:t>Industrial </a:t>
            </a:r>
            <a:r>
              <a:rPr lang="en-US" dirty="0" err="1" smtClean="0">
                <a:solidFill>
                  <a:srgbClr val="1CADE4"/>
                </a:solidFill>
              </a:rPr>
              <a:t>IoT</a:t>
            </a:r>
            <a:r>
              <a:rPr lang="en-US" dirty="0" smtClean="0">
                <a:solidFill>
                  <a:srgbClr val="1CADE4"/>
                </a:solidFill>
              </a:rPr>
              <a:t> (</a:t>
            </a:r>
            <a:r>
              <a:rPr lang="en-US" dirty="0" err="1" smtClean="0">
                <a:solidFill>
                  <a:srgbClr val="1CADE4"/>
                </a:solidFill>
              </a:rPr>
              <a:t>IIoT</a:t>
            </a:r>
            <a:r>
              <a:rPr lang="en-US" dirty="0" smtClean="0">
                <a:solidFill>
                  <a:srgbClr val="1CADE4"/>
                </a:solidFill>
              </a:rPr>
              <a:t>)</a:t>
            </a:r>
            <a:endParaRPr lang="en-IN" i="1" dirty="0"/>
          </a:p>
        </p:txBody>
      </p:sp>
      <p:sp>
        <p:nvSpPr>
          <p:cNvPr id="3" name="Content Placeholder 2"/>
          <p:cNvSpPr>
            <a:spLocks noGrp="1"/>
          </p:cNvSpPr>
          <p:nvPr>
            <p:ph idx="1"/>
          </p:nvPr>
        </p:nvSpPr>
        <p:spPr/>
        <p:txBody>
          <a:bodyPr>
            <a:normAutofit/>
          </a:bodyPr>
          <a:lstStyle/>
          <a:p>
            <a:r>
              <a:rPr lang="en-US" dirty="0"/>
              <a:t>The </a:t>
            </a:r>
            <a:r>
              <a:rPr lang="en-US" dirty="0" err="1"/>
              <a:t>IIoT</a:t>
            </a:r>
            <a:r>
              <a:rPr lang="en-US" dirty="0"/>
              <a:t> is part of a larger concept known as the Internet of Things (</a:t>
            </a:r>
            <a:r>
              <a:rPr lang="en-US" dirty="0" err="1"/>
              <a:t>IoT</a:t>
            </a:r>
            <a:r>
              <a:rPr lang="en-US" dirty="0"/>
              <a:t>). The </a:t>
            </a:r>
            <a:r>
              <a:rPr lang="en-US" dirty="0" err="1"/>
              <a:t>IoT</a:t>
            </a:r>
            <a:r>
              <a:rPr lang="en-US" dirty="0"/>
              <a:t> is a network of intelligent computers, devices, and objects that collect and share huge amounts of data. The collected data is sent to a central Cloud-based service where it is aggregated with other data and then shared with end users in a helpful way. The </a:t>
            </a:r>
            <a:r>
              <a:rPr lang="en-US" dirty="0" err="1"/>
              <a:t>IoT</a:t>
            </a:r>
            <a:r>
              <a:rPr lang="en-US" dirty="0"/>
              <a:t> will increase automation in homes, schools, stores, and in many industries.</a:t>
            </a:r>
          </a:p>
          <a:p>
            <a:r>
              <a:rPr lang="en-US" b="1" dirty="0"/>
              <a:t>The application of the </a:t>
            </a:r>
            <a:r>
              <a:rPr lang="en-US" b="1" dirty="0" err="1"/>
              <a:t>IoT</a:t>
            </a:r>
            <a:r>
              <a:rPr lang="en-US" b="1" dirty="0"/>
              <a:t> to the manufacturing industry is called the </a:t>
            </a:r>
            <a:r>
              <a:rPr lang="en-US" b="1" dirty="0" err="1"/>
              <a:t>IIoT</a:t>
            </a:r>
            <a:r>
              <a:rPr lang="en-US" dirty="0"/>
              <a:t> (or Industrial Internet or Industry 4.0). The </a:t>
            </a:r>
            <a:r>
              <a:rPr lang="en-US" dirty="0" err="1"/>
              <a:t>IIoT</a:t>
            </a:r>
            <a:r>
              <a:rPr lang="en-US" dirty="0"/>
              <a:t> will revolutionize manufacturing by enabling the acquisition and accessibility of far greater amounts of data, at far greater speeds, and far more efficiently than before. A number of innovative companies have started to implement the </a:t>
            </a:r>
            <a:r>
              <a:rPr lang="en-US" dirty="0" err="1"/>
              <a:t>IIoT</a:t>
            </a:r>
            <a:r>
              <a:rPr lang="en-US" dirty="0"/>
              <a:t> by leveraging intelligent, connected devices in their factories</a:t>
            </a:r>
            <a:r>
              <a:rPr lang="en-US" dirty="0" smtClean="0"/>
              <a:t>.</a:t>
            </a:r>
            <a:endParaRPr lang="en-US" dirty="0"/>
          </a:p>
        </p:txBody>
      </p:sp>
    </p:spTree>
    <p:extLst>
      <p:ext uri="{BB962C8B-B14F-4D97-AF65-F5344CB8AC3E}">
        <p14:creationId xmlns:p14="http://schemas.microsoft.com/office/powerpoint/2010/main" val="41303618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5"/>
            <a:ext cx="12192000" cy="6858000"/>
          </a:xfrm>
          <a:prstGeom prst="rect">
            <a:avLst/>
          </a:prstGeom>
        </p:spPr>
      </p:pic>
    </p:spTree>
    <p:extLst>
      <p:ext uri="{BB962C8B-B14F-4D97-AF65-F5344CB8AC3E}">
        <p14:creationId xmlns:p14="http://schemas.microsoft.com/office/powerpoint/2010/main" val="33521561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Sensor</a:t>
            </a:r>
          </a:p>
        </p:txBody>
      </p:sp>
      <p:sp>
        <p:nvSpPr>
          <p:cNvPr id="5" name="Content Placeholder 4"/>
          <p:cNvSpPr>
            <a:spLocks noGrp="1"/>
          </p:cNvSpPr>
          <p:nvPr>
            <p:ph sz="quarter" idx="1"/>
          </p:nvPr>
        </p:nvSpPr>
        <p:spPr/>
        <p:txBody>
          <a:bodyPr/>
          <a:lstStyle/>
          <a:p>
            <a:pPr algn="just"/>
            <a:r>
              <a:rPr lang="en-US" dirty="0" smtClean="0"/>
              <a:t>In the broadest definition, a </a:t>
            </a:r>
            <a:r>
              <a:rPr lang="en-US" b="1" dirty="0" smtClean="0"/>
              <a:t>sensor</a:t>
            </a:r>
            <a:r>
              <a:rPr lang="en-US" dirty="0" smtClean="0"/>
              <a:t> is a device, module, or subsystem whose purpose is to </a:t>
            </a:r>
            <a:r>
              <a:rPr lang="en-US" b="1" dirty="0" smtClean="0"/>
              <a:t>detect events or changes in its environment </a:t>
            </a:r>
            <a:r>
              <a:rPr lang="en-US" dirty="0" smtClean="0"/>
              <a:t>and send the information to other </a:t>
            </a:r>
            <a:r>
              <a:rPr lang="en-US" b="1" dirty="0" smtClean="0"/>
              <a:t>electronics, frequently a computer processor.</a:t>
            </a:r>
          </a:p>
          <a:p>
            <a:pPr algn="just"/>
            <a:r>
              <a:rPr lang="en-US" dirty="0" smtClean="0"/>
              <a:t>A sensor is always used with other electronics, whether as simple as a light or as complex as a computer.</a:t>
            </a:r>
            <a:endParaRPr lang="en-US" dirty="0" smtClean="0">
              <a:hlinkClick r:id="rId3"/>
            </a:endParaRPr>
          </a:p>
          <a:p>
            <a:endParaRPr lang="en-US" dirty="0"/>
          </a:p>
        </p:txBody>
      </p:sp>
    </p:spTree>
    <p:extLst>
      <p:ext uri="{BB962C8B-B14F-4D97-AF65-F5344CB8AC3E}">
        <p14:creationId xmlns:p14="http://schemas.microsoft.com/office/powerpoint/2010/main" val="27765613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CADE4"/>
                </a:solidFill>
              </a:rPr>
              <a:t>Industrial </a:t>
            </a:r>
            <a:r>
              <a:rPr lang="en-US" dirty="0" err="1" smtClean="0">
                <a:solidFill>
                  <a:srgbClr val="1CADE4"/>
                </a:solidFill>
              </a:rPr>
              <a:t>IoT</a:t>
            </a:r>
            <a:r>
              <a:rPr lang="en-US" dirty="0" smtClean="0">
                <a:solidFill>
                  <a:srgbClr val="1CADE4"/>
                </a:solidFill>
              </a:rPr>
              <a:t> (</a:t>
            </a:r>
            <a:r>
              <a:rPr lang="en-US" dirty="0" err="1" smtClean="0">
                <a:solidFill>
                  <a:srgbClr val="1CADE4"/>
                </a:solidFill>
              </a:rPr>
              <a:t>IIoT</a:t>
            </a:r>
            <a:r>
              <a:rPr lang="en-US" dirty="0" smtClean="0">
                <a:solidFill>
                  <a:srgbClr val="1CADE4"/>
                </a:solidFill>
              </a:rPr>
              <a:t>)</a:t>
            </a:r>
            <a:br>
              <a:rPr lang="en-US" dirty="0" smtClean="0">
                <a:solidFill>
                  <a:srgbClr val="1CADE4"/>
                </a:solidFill>
              </a:rPr>
            </a:br>
            <a:r>
              <a:rPr lang="en-US" sz="4000" i="1" dirty="0" smtClean="0">
                <a:solidFill>
                  <a:srgbClr val="1CADE4"/>
                </a:solidFill>
              </a:rPr>
              <a:t>Benefits </a:t>
            </a:r>
            <a:endParaRPr lang="en-IN" i="1" dirty="0"/>
          </a:p>
        </p:txBody>
      </p:sp>
      <p:sp>
        <p:nvSpPr>
          <p:cNvPr id="3" name="Content Placeholder 2"/>
          <p:cNvSpPr>
            <a:spLocks noGrp="1"/>
          </p:cNvSpPr>
          <p:nvPr>
            <p:ph idx="1"/>
          </p:nvPr>
        </p:nvSpPr>
        <p:spPr/>
        <p:txBody>
          <a:bodyPr>
            <a:normAutofit/>
          </a:bodyPr>
          <a:lstStyle/>
          <a:p>
            <a:r>
              <a:rPr lang="en-US" dirty="0"/>
              <a:t>The </a:t>
            </a:r>
            <a:r>
              <a:rPr lang="en-US" dirty="0" err="1"/>
              <a:t>IIoT</a:t>
            </a:r>
            <a:r>
              <a:rPr lang="en-US" dirty="0"/>
              <a:t> can greatly improve connectivity, efficiency, scalability, time savings, and cost savings for industrial organizations. </a:t>
            </a:r>
            <a:endParaRPr lang="en-US" dirty="0" smtClean="0"/>
          </a:p>
          <a:p>
            <a:r>
              <a:rPr lang="en-US" dirty="0" smtClean="0"/>
              <a:t>Companies </a:t>
            </a:r>
            <a:r>
              <a:rPr lang="en-US" dirty="0"/>
              <a:t>are already benefitting from the </a:t>
            </a:r>
            <a:r>
              <a:rPr lang="en-US" dirty="0" err="1"/>
              <a:t>IIoT</a:t>
            </a:r>
            <a:r>
              <a:rPr lang="en-US" dirty="0"/>
              <a:t> through cost savings due to predictive maintenance, improved safety, and other operational efficiencies. </a:t>
            </a:r>
            <a:endParaRPr lang="en-US" dirty="0" smtClean="0"/>
          </a:p>
          <a:p>
            <a:r>
              <a:rPr lang="en-US" dirty="0" err="1" smtClean="0"/>
              <a:t>IIoT</a:t>
            </a:r>
            <a:r>
              <a:rPr lang="en-US" dirty="0"/>
              <a:t> networks of intelligent devices allow industrial organizations to break open data silos and connect all of their people, data, and processes from the factory floor to the executive offices. </a:t>
            </a:r>
            <a:endParaRPr lang="en-US" dirty="0" smtClean="0"/>
          </a:p>
          <a:p>
            <a:r>
              <a:rPr lang="en-US" dirty="0" smtClean="0"/>
              <a:t>Business </a:t>
            </a:r>
            <a:r>
              <a:rPr lang="en-US" dirty="0"/>
              <a:t>leaders can use </a:t>
            </a:r>
            <a:r>
              <a:rPr lang="en-US" dirty="0" err="1"/>
              <a:t>IIoT</a:t>
            </a:r>
            <a:r>
              <a:rPr lang="en-US" dirty="0"/>
              <a:t> data to get a full and accurate view of how their enterprise is doing, which will help them make better decisions.</a:t>
            </a:r>
          </a:p>
        </p:txBody>
      </p:sp>
    </p:spTree>
    <p:extLst>
      <p:ext uri="{BB962C8B-B14F-4D97-AF65-F5344CB8AC3E}">
        <p14:creationId xmlns:p14="http://schemas.microsoft.com/office/powerpoint/2010/main" val="5923832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1CADE4"/>
                </a:solidFill>
              </a:rPr>
              <a:t>Industrial </a:t>
            </a:r>
            <a:r>
              <a:rPr lang="en-US" dirty="0" err="1" smtClean="0">
                <a:solidFill>
                  <a:srgbClr val="1CADE4"/>
                </a:solidFill>
              </a:rPr>
              <a:t>IoT</a:t>
            </a:r>
            <a:r>
              <a:rPr lang="en-US" dirty="0" smtClean="0">
                <a:solidFill>
                  <a:srgbClr val="1CADE4"/>
                </a:solidFill>
              </a:rPr>
              <a:t> (</a:t>
            </a:r>
            <a:r>
              <a:rPr lang="en-US" dirty="0" err="1" smtClean="0">
                <a:solidFill>
                  <a:srgbClr val="1CADE4"/>
                </a:solidFill>
              </a:rPr>
              <a:t>IIoT</a:t>
            </a:r>
            <a:r>
              <a:rPr lang="en-US" dirty="0" smtClean="0">
                <a:solidFill>
                  <a:srgbClr val="1CADE4"/>
                </a:solidFill>
              </a:rPr>
              <a:t>)</a:t>
            </a:r>
            <a:br>
              <a:rPr lang="en-US" dirty="0" smtClean="0">
                <a:solidFill>
                  <a:srgbClr val="1CADE4"/>
                </a:solidFill>
              </a:rPr>
            </a:br>
            <a:r>
              <a:rPr lang="en-US" sz="4000" i="1" dirty="0" smtClean="0">
                <a:solidFill>
                  <a:srgbClr val="1CADE4"/>
                </a:solidFill>
              </a:rPr>
              <a:t>IIOT Protocols </a:t>
            </a:r>
            <a:endParaRPr lang="en-IN" i="1" dirty="0"/>
          </a:p>
        </p:txBody>
      </p:sp>
      <p:sp>
        <p:nvSpPr>
          <p:cNvPr id="3" name="Content Placeholder 2"/>
          <p:cNvSpPr>
            <a:spLocks noGrp="1"/>
          </p:cNvSpPr>
          <p:nvPr>
            <p:ph idx="1"/>
          </p:nvPr>
        </p:nvSpPr>
        <p:spPr/>
        <p:txBody>
          <a:bodyPr>
            <a:normAutofit/>
          </a:bodyPr>
          <a:lstStyle/>
          <a:p>
            <a:r>
              <a:rPr lang="en-US" dirty="0" smtClean="0"/>
              <a:t>One of the issues encountered in the transition to the </a:t>
            </a:r>
            <a:r>
              <a:rPr lang="en-US" dirty="0" err="1" smtClean="0"/>
              <a:t>IIoT</a:t>
            </a:r>
            <a:r>
              <a:rPr lang="en-US" dirty="0" smtClean="0"/>
              <a:t> is the fact that different edge-of-network devices have historically used different protocols for sending and receiving data. While there are a number of different communication protocols currently in use, such as OPC-UA, </a:t>
            </a:r>
            <a:r>
              <a:rPr lang="en-US" b="1" dirty="0" smtClean="0"/>
              <a:t>the Message Queueing Telemetry Transport (MQTT) </a:t>
            </a:r>
            <a:r>
              <a:rPr lang="en-US" dirty="0" smtClean="0"/>
              <a:t>transfer protocol is quickly emerging as the standard for </a:t>
            </a:r>
            <a:r>
              <a:rPr lang="en-US" dirty="0" err="1" smtClean="0"/>
              <a:t>IIoT</a:t>
            </a:r>
            <a:r>
              <a:rPr lang="en-US" dirty="0" smtClean="0"/>
              <a:t>, due to its lightweight overhead, publish/subscribe model, and bidirectional capabilities.</a:t>
            </a:r>
          </a:p>
          <a:p>
            <a:endParaRPr lang="en-US" dirty="0"/>
          </a:p>
          <a:p>
            <a:r>
              <a:rPr lang="en-US" dirty="0"/>
              <a:t>hivemq.com/</a:t>
            </a:r>
            <a:r>
              <a:rPr lang="en-US" dirty="0" err="1"/>
              <a:t>mqtt</a:t>
            </a:r>
            <a:r>
              <a:rPr lang="en-US" dirty="0"/>
              <a:t>-essentials/</a:t>
            </a:r>
          </a:p>
        </p:txBody>
      </p:sp>
    </p:spTree>
    <p:extLst>
      <p:ext uri="{BB962C8B-B14F-4D97-AF65-F5344CB8AC3E}">
        <p14:creationId xmlns:p14="http://schemas.microsoft.com/office/powerpoint/2010/main" val="6738944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9300" y="1322034"/>
            <a:ext cx="10617200" cy="4664428"/>
          </a:xfrm>
          <a:prstGeom prst="rect">
            <a:avLst/>
          </a:prstGeom>
        </p:spPr>
      </p:pic>
    </p:spTree>
    <p:extLst>
      <p:ext uri="{BB962C8B-B14F-4D97-AF65-F5344CB8AC3E}">
        <p14:creationId xmlns:p14="http://schemas.microsoft.com/office/powerpoint/2010/main" val="1401081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ample: Smart door opening with a mobile device using MQT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50975" y="1464734"/>
            <a:ext cx="9581846" cy="394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271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1CADE4"/>
                </a:solidFill>
              </a:rPr>
              <a:t>Industrial </a:t>
            </a:r>
            <a:r>
              <a:rPr lang="en-US" dirty="0" err="1" smtClean="0">
                <a:solidFill>
                  <a:srgbClr val="1CADE4"/>
                </a:solidFill>
              </a:rPr>
              <a:t>IoT</a:t>
            </a:r>
            <a:r>
              <a:rPr lang="en-US" dirty="0" smtClean="0">
                <a:solidFill>
                  <a:srgbClr val="1CADE4"/>
                </a:solidFill>
              </a:rPr>
              <a:t> (</a:t>
            </a:r>
            <a:r>
              <a:rPr lang="en-US" dirty="0" err="1" smtClean="0">
                <a:solidFill>
                  <a:srgbClr val="1CADE4"/>
                </a:solidFill>
              </a:rPr>
              <a:t>IIoT</a:t>
            </a:r>
            <a:r>
              <a:rPr lang="en-US" dirty="0" smtClean="0">
                <a:solidFill>
                  <a:srgbClr val="1CADE4"/>
                </a:solidFill>
              </a:rPr>
              <a:t>)</a:t>
            </a:r>
            <a:br>
              <a:rPr lang="en-US" dirty="0" smtClean="0">
                <a:solidFill>
                  <a:srgbClr val="1CADE4"/>
                </a:solidFill>
              </a:rPr>
            </a:br>
            <a:r>
              <a:rPr lang="en-US" sz="4000" i="1" dirty="0">
                <a:solidFill>
                  <a:srgbClr val="1CADE4"/>
                </a:solidFill>
              </a:rPr>
              <a:t>Challenges of </a:t>
            </a:r>
            <a:r>
              <a:rPr lang="en-US" sz="4000" i="1" dirty="0" smtClean="0">
                <a:solidFill>
                  <a:srgbClr val="1CADE4"/>
                </a:solidFill>
              </a:rPr>
              <a:t>IIOT</a:t>
            </a:r>
            <a:endParaRPr lang="en-IN" i="1" dirty="0"/>
          </a:p>
        </p:txBody>
      </p:sp>
      <p:sp>
        <p:nvSpPr>
          <p:cNvPr id="3" name="Content Placeholder 2"/>
          <p:cNvSpPr>
            <a:spLocks noGrp="1"/>
          </p:cNvSpPr>
          <p:nvPr>
            <p:ph idx="1"/>
          </p:nvPr>
        </p:nvSpPr>
        <p:spPr/>
        <p:txBody>
          <a:bodyPr>
            <a:normAutofit/>
          </a:bodyPr>
          <a:lstStyle/>
          <a:p>
            <a:r>
              <a:rPr lang="en-US" b="1" dirty="0" smtClean="0"/>
              <a:t>Interoperability and security </a:t>
            </a:r>
            <a:r>
              <a:rPr lang="en-US" dirty="0" smtClean="0"/>
              <a:t>are probably the two biggest challenges surrounding the implementation of </a:t>
            </a:r>
            <a:r>
              <a:rPr lang="en-US" dirty="0" err="1" smtClean="0"/>
              <a:t>IIoT</a:t>
            </a:r>
            <a:r>
              <a:rPr lang="en-US" dirty="0" smtClean="0"/>
              <a:t>. As technology writer Margaret Rouse observes, “A major concern surrounding the Industrial </a:t>
            </a:r>
            <a:r>
              <a:rPr lang="en-US" dirty="0" err="1" smtClean="0"/>
              <a:t>IoT</a:t>
            </a:r>
            <a:r>
              <a:rPr lang="en-US" dirty="0" smtClean="0"/>
              <a:t> is interoperability between devices and machines that use different protocols and have different architectures.” </a:t>
            </a:r>
            <a:r>
              <a:rPr lang="en-US" b="1" dirty="0" smtClean="0"/>
              <a:t>Ignition</a:t>
            </a:r>
            <a:r>
              <a:rPr lang="en-US" dirty="0" smtClean="0"/>
              <a:t> is an excellent solution for this since it is cross-platform and built on open-source, IT-standard technologies.</a:t>
            </a:r>
          </a:p>
          <a:p>
            <a:r>
              <a:rPr lang="en-US" dirty="0"/>
              <a:t>https://inductiveautomation.com/solutions/iiot</a:t>
            </a:r>
            <a:endParaRPr lang="en-US" dirty="0" smtClean="0"/>
          </a:p>
          <a:p>
            <a:r>
              <a:rPr lang="en-US" dirty="0" smtClean="0"/>
              <a:t>Companies </a:t>
            </a:r>
            <a:r>
              <a:rPr lang="en-US" dirty="0"/>
              <a:t>need to know that their data is secure. The proliferation of sensors and other smart, connected devices has resulted in a parallel explosion in security vulnerabilities. This is another factor in the rise of </a:t>
            </a:r>
            <a:r>
              <a:rPr lang="en-US" b="1" dirty="0"/>
              <a:t>MQTT since it is a very secure </a:t>
            </a:r>
            <a:r>
              <a:rPr lang="en-US" b="1" dirty="0" err="1"/>
              <a:t>IIoT</a:t>
            </a:r>
            <a:r>
              <a:rPr lang="en-US" b="1" dirty="0"/>
              <a:t> protocol.</a:t>
            </a:r>
          </a:p>
        </p:txBody>
      </p:sp>
    </p:spTree>
    <p:extLst>
      <p:ext uri="{BB962C8B-B14F-4D97-AF65-F5344CB8AC3E}">
        <p14:creationId xmlns:p14="http://schemas.microsoft.com/office/powerpoint/2010/main" val="1723259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1CADE4"/>
                </a:solidFill>
              </a:rPr>
              <a:t>Industrial </a:t>
            </a:r>
            <a:r>
              <a:rPr lang="en-US" dirty="0" err="1" smtClean="0">
                <a:solidFill>
                  <a:srgbClr val="1CADE4"/>
                </a:solidFill>
              </a:rPr>
              <a:t>IoT</a:t>
            </a:r>
            <a:r>
              <a:rPr lang="en-US" dirty="0" smtClean="0">
                <a:solidFill>
                  <a:srgbClr val="1CADE4"/>
                </a:solidFill>
              </a:rPr>
              <a:t> (</a:t>
            </a:r>
            <a:r>
              <a:rPr lang="en-US" dirty="0" err="1" smtClean="0">
                <a:solidFill>
                  <a:srgbClr val="1CADE4"/>
                </a:solidFill>
              </a:rPr>
              <a:t>IIoT</a:t>
            </a:r>
            <a:r>
              <a:rPr lang="en-US" dirty="0" smtClean="0">
                <a:solidFill>
                  <a:srgbClr val="1CADE4"/>
                </a:solidFill>
              </a:rPr>
              <a:t>)</a:t>
            </a:r>
            <a:br>
              <a:rPr lang="en-US" dirty="0" smtClean="0">
                <a:solidFill>
                  <a:srgbClr val="1CADE4"/>
                </a:solidFill>
              </a:rPr>
            </a:br>
            <a:r>
              <a:rPr lang="en-US" sz="4000" i="1" dirty="0">
                <a:solidFill>
                  <a:srgbClr val="1CADE4"/>
                </a:solidFill>
              </a:rPr>
              <a:t>Future of IIOT</a:t>
            </a:r>
          </a:p>
        </p:txBody>
      </p:sp>
      <p:sp>
        <p:nvSpPr>
          <p:cNvPr id="3" name="Content Placeholder 2"/>
          <p:cNvSpPr>
            <a:spLocks noGrp="1"/>
          </p:cNvSpPr>
          <p:nvPr>
            <p:ph idx="1"/>
          </p:nvPr>
        </p:nvSpPr>
        <p:spPr/>
        <p:txBody>
          <a:bodyPr>
            <a:normAutofit/>
          </a:bodyPr>
          <a:lstStyle/>
          <a:p>
            <a:r>
              <a:rPr lang="en-US" dirty="0" smtClean="0"/>
              <a:t>The</a:t>
            </a:r>
            <a:r>
              <a:rPr lang="en-US" dirty="0"/>
              <a:t> </a:t>
            </a:r>
            <a:r>
              <a:rPr lang="en-US" dirty="0" err="1"/>
              <a:t>IIoT</a:t>
            </a:r>
            <a:r>
              <a:rPr lang="en-US" dirty="0"/>
              <a:t> is widely considered to be one of the primary trends affecting industrial businesses today and in the future. Industries are pushing to modernize systems and equipment to meet new regulations, to keep up with increasing market speed and volatility, and to deal with disruptive technologies. Businesses that have embraced the </a:t>
            </a:r>
            <a:r>
              <a:rPr lang="en-US" dirty="0" err="1"/>
              <a:t>IIoT</a:t>
            </a:r>
            <a:r>
              <a:rPr lang="en-US" dirty="0"/>
              <a:t> have seen significant improvements to safety, efficiency, and profitability, and it is expected that this trend will continue as </a:t>
            </a:r>
            <a:r>
              <a:rPr lang="en-US" dirty="0" err="1"/>
              <a:t>IIoT</a:t>
            </a:r>
            <a:r>
              <a:rPr lang="en-US" dirty="0"/>
              <a:t> technologies are more widely adopted.</a:t>
            </a:r>
          </a:p>
        </p:txBody>
      </p:sp>
    </p:spTree>
    <p:extLst>
      <p:ext uri="{BB962C8B-B14F-4D97-AF65-F5344CB8AC3E}">
        <p14:creationId xmlns:p14="http://schemas.microsoft.com/office/powerpoint/2010/main" val="2833777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Automotive </a:t>
            </a:r>
            <a:r>
              <a:rPr lang="en-US" dirty="0" err="1" smtClean="0"/>
              <a:t>IoT</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297369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Automotive </a:t>
            </a:r>
            <a:r>
              <a:rPr lang="en-US" dirty="0" err="1" smtClean="0">
                <a:solidFill>
                  <a:srgbClr val="1CADE4"/>
                </a:solidFill>
              </a:rPr>
              <a:t>IoT</a:t>
            </a:r>
            <a:endParaRPr lang="en-US" sz="4000" i="1" dirty="0">
              <a:solidFill>
                <a:srgbClr val="1CADE4"/>
              </a:solidFill>
            </a:endParaRPr>
          </a:p>
        </p:txBody>
      </p:sp>
      <p:sp>
        <p:nvSpPr>
          <p:cNvPr id="3" name="Content Placeholder 2"/>
          <p:cNvSpPr>
            <a:spLocks noGrp="1"/>
          </p:cNvSpPr>
          <p:nvPr>
            <p:ph idx="1"/>
          </p:nvPr>
        </p:nvSpPr>
        <p:spPr/>
        <p:txBody>
          <a:bodyPr>
            <a:normAutofit/>
          </a:bodyPr>
          <a:lstStyle/>
          <a:p>
            <a:r>
              <a:rPr lang="en-US" dirty="0"/>
              <a:t>With the number of networked sensors increasing across production, supply chains and products, manufacturers are beginning to tap into a new generation of systems that </a:t>
            </a:r>
            <a:r>
              <a:rPr lang="en-US" b="1" dirty="0"/>
              <a:t>enables real-time, automatic interactions among machines, systems, assets and things. </a:t>
            </a:r>
            <a:endParaRPr lang="en-US" dirty="0"/>
          </a:p>
        </p:txBody>
      </p:sp>
    </p:spTree>
    <p:extLst>
      <p:ext uri="{BB962C8B-B14F-4D97-AF65-F5344CB8AC3E}">
        <p14:creationId xmlns:p14="http://schemas.microsoft.com/office/powerpoint/2010/main" val="42442600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Automotive </a:t>
            </a:r>
            <a:r>
              <a:rPr lang="en-US" dirty="0" err="1">
                <a:solidFill>
                  <a:srgbClr val="1CADE4"/>
                </a:solidFill>
              </a:rPr>
              <a:t>IoT</a:t>
            </a:r>
            <a:r>
              <a:rPr lang="en-US" dirty="0" smtClean="0">
                <a:solidFill>
                  <a:srgbClr val="1CADE4"/>
                </a:solidFill>
              </a:rPr>
              <a:t/>
            </a:r>
            <a:br>
              <a:rPr lang="en-US" dirty="0" smtClean="0">
                <a:solidFill>
                  <a:srgbClr val="1CADE4"/>
                </a:solidFill>
              </a:rPr>
            </a:br>
            <a:r>
              <a:rPr lang="en-US" sz="4000" i="1" dirty="0">
                <a:solidFill>
                  <a:srgbClr val="1CADE4"/>
                </a:solidFill>
              </a:rPr>
              <a:t>functions provided by Automotive IOT</a:t>
            </a:r>
          </a:p>
        </p:txBody>
      </p:sp>
      <p:sp>
        <p:nvSpPr>
          <p:cNvPr id="3" name="Content Placeholder 2"/>
          <p:cNvSpPr>
            <a:spLocks noGrp="1"/>
          </p:cNvSpPr>
          <p:nvPr>
            <p:ph idx="1"/>
          </p:nvPr>
        </p:nvSpPr>
        <p:spPr>
          <a:xfrm>
            <a:off x="1024128" y="1928553"/>
            <a:ext cx="9720073" cy="4380807"/>
          </a:xfrm>
        </p:spPr>
        <p:txBody>
          <a:bodyPr>
            <a:normAutofit/>
          </a:bodyPr>
          <a:lstStyle/>
          <a:p>
            <a:pPr marL="266700" indent="-174625">
              <a:buFont typeface="Wingdings" panose="05000000000000000000" pitchFamily="2" charset="2"/>
              <a:buChar char="§"/>
            </a:pPr>
            <a:r>
              <a:rPr lang="en-US" dirty="0"/>
              <a:t>Ability to view the status of the Assets at anytime, Anywhere &amp; Faster service response from dealer</a:t>
            </a:r>
            <a:r>
              <a:rPr lang="en-US" dirty="0" smtClean="0"/>
              <a:t>.</a:t>
            </a:r>
          </a:p>
          <a:p>
            <a:pPr marL="266700" indent="-174625">
              <a:buFont typeface="Wingdings" panose="05000000000000000000" pitchFamily="2" charset="2"/>
              <a:buChar char="§"/>
            </a:pPr>
            <a:r>
              <a:rPr lang="en-US" dirty="0"/>
              <a:t>By hooking equipment into the </a:t>
            </a:r>
            <a:r>
              <a:rPr lang="en-US" dirty="0" err="1"/>
              <a:t>IoT</a:t>
            </a:r>
            <a:r>
              <a:rPr lang="en-US" dirty="0"/>
              <a:t>, original equipment manufacturers (OEMs) or dealers could use that stream of data to adjust preventative maintenance schedules based on actual wear and be able to better optimize </a:t>
            </a:r>
            <a:r>
              <a:rPr lang="en-US" dirty="0" smtClean="0"/>
              <a:t>uptime</a:t>
            </a:r>
          </a:p>
          <a:p>
            <a:pPr marL="266700" indent="-174625">
              <a:buFont typeface="Wingdings" panose="05000000000000000000" pitchFamily="2" charset="2"/>
              <a:buChar char="§"/>
            </a:pPr>
            <a:r>
              <a:rPr lang="en-US" dirty="0"/>
              <a:t>  </a:t>
            </a:r>
            <a:r>
              <a:rPr lang="en-US" dirty="0" smtClean="0"/>
              <a:t>Enhance </a:t>
            </a:r>
            <a:r>
              <a:rPr lang="en-US" dirty="0"/>
              <a:t>equipment and process diagnostics </a:t>
            </a:r>
            <a:r>
              <a:rPr lang="en-US" dirty="0" smtClean="0"/>
              <a:t>capabilities</a:t>
            </a:r>
          </a:p>
          <a:p>
            <a:pPr marL="266700" indent="-174625">
              <a:buFont typeface="Wingdings" panose="05000000000000000000" pitchFamily="2" charset="2"/>
              <a:buChar char="§"/>
            </a:pPr>
            <a:r>
              <a:rPr lang="en-US" dirty="0" smtClean="0"/>
              <a:t>Faster </a:t>
            </a:r>
            <a:r>
              <a:rPr lang="en-US" dirty="0"/>
              <a:t>Response time and less operations cost for machine configuration requests that could be services </a:t>
            </a:r>
            <a:r>
              <a:rPr lang="en-US" dirty="0" smtClean="0"/>
              <a:t>remotely</a:t>
            </a:r>
          </a:p>
        </p:txBody>
      </p:sp>
    </p:spTree>
    <p:extLst>
      <p:ext uri="{BB962C8B-B14F-4D97-AF65-F5344CB8AC3E}">
        <p14:creationId xmlns:p14="http://schemas.microsoft.com/office/powerpoint/2010/main" val="6555856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Automotive </a:t>
            </a:r>
            <a:r>
              <a:rPr lang="en-US" dirty="0" err="1">
                <a:solidFill>
                  <a:srgbClr val="1CADE4"/>
                </a:solidFill>
              </a:rPr>
              <a:t>IoT</a:t>
            </a:r>
            <a:r>
              <a:rPr lang="en-US" dirty="0" smtClean="0">
                <a:solidFill>
                  <a:srgbClr val="1CADE4"/>
                </a:solidFill>
              </a:rPr>
              <a:t/>
            </a:r>
            <a:br>
              <a:rPr lang="en-US" dirty="0" smtClean="0">
                <a:solidFill>
                  <a:srgbClr val="1CADE4"/>
                </a:solidFill>
              </a:rPr>
            </a:br>
            <a:r>
              <a:rPr lang="en-US" sz="4000" i="1" dirty="0">
                <a:solidFill>
                  <a:srgbClr val="1CADE4"/>
                </a:solidFill>
              </a:rPr>
              <a:t>functions provided by Automotive IOT</a:t>
            </a:r>
          </a:p>
        </p:txBody>
      </p:sp>
      <p:sp>
        <p:nvSpPr>
          <p:cNvPr id="3" name="Content Placeholder 2"/>
          <p:cNvSpPr>
            <a:spLocks noGrp="1"/>
          </p:cNvSpPr>
          <p:nvPr>
            <p:ph idx="1"/>
          </p:nvPr>
        </p:nvSpPr>
        <p:spPr>
          <a:xfrm>
            <a:off x="1024128" y="1928553"/>
            <a:ext cx="9720073" cy="4380807"/>
          </a:xfrm>
        </p:spPr>
        <p:txBody>
          <a:bodyPr>
            <a:normAutofit/>
          </a:bodyPr>
          <a:lstStyle/>
          <a:p>
            <a:pPr marL="266700" indent="-174625">
              <a:buFont typeface="Wingdings" panose="05000000000000000000" pitchFamily="2" charset="2"/>
              <a:buChar char="§"/>
            </a:pPr>
            <a:r>
              <a:rPr lang="en-US" dirty="0"/>
              <a:t>Ability to view the entire population of connected products together marketing data and product </a:t>
            </a:r>
            <a:r>
              <a:rPr lang="en-US" dirty="0" smtClean="0"/>
              <a:t>trends</a:t>
            </a:r>
          </a:p>
          <a:p>
            <a:pPr marL="266700" indent="-174625">
              <a:buFont typeface="Wingdings" panose="05000000000000000000" pitchFamily="2" charset="2"/>
              <a:buChar char="§"/>
            </a:pPr>
            <a:r>
              <a:rPr lang="en-US" dirty="0"/>
              <a:t>Real-time remote monitoring of </a:t>
            </a:r>
            <a:r>
              <a:rPr lang="en-US" dirty="0" smtClean="0"/>
              <a:t>performance</a:t>
            </a:r>
          </a:p>
          <a:p>
            <a:pPr marL="266700" indent="-174625">
              <a:buFont typeface="Wingdings" panose="05000000000000000000" pitchFamily="2" charset="2"/>
              <a:buChar char="§"/>
            </a:pPr>
            <a:r>
              <a:rPr lang="en-US" dirty="0"/>
              <a:t>Multi site monitoring improving the operational efficiency and reducing the site </a:t>
            </a:r>
            <a:r>
              <a:rPr lang="en-US" dirty="0" smtClean="0"/>
              <a:t>downtime</a:t>
            </a:r>
          </a:p>
          <a:p>
            <a:pPr marL="266700" indent="-174625">
              <a:buFont typeface="Wingdings" panose="05000000000000000000" pitchFamily="2" charset="2"/>
              <a:buChar char="§"/>
            </a:pPr>
            <a:r>
              <a:rPr lang="en-IN" dirty="0" smtClean="0"/>
              <a:t>Predictive </a:t>
            </a:r>
            <a:r>
              <a:rPr lang="en-IN" dirty="0"/>
              <a:t>Maintenance and quality</a:t>
            </a:r>
            <a:endParaRPr lang="en-US" dirty="0" smtClean="0"/>
          </a:p>
        </p:txBody>
      </p:sp>
    </p:spTree>
    <p:extLst>
      <p:ext uri="{BB962C8B-B14F-4D97-AF65-F5344CB8AC3E}">
        <p14:creationId xmlns:p14="http://schemas.microsoft.com/office/powerpoint/2010/main" val="153968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LDR (Light Dependent Resistor)</a:t>
            </a:r>
          </a:p>
        </p:txBody>
      </p:sp>
      <p:pic>
        <p:nvPicPr>
          <p:cNvPr id="6" name="Content Placeholder 5" descr="520px-Photoresistors_-_three_sizes_-_mm_scale.jpg"/>
          <p:cNvPicPr>
            <a:picLocks noGrp="1" noChangeAspect="1"/>
          </p:cNvPicPr>
          <p:nvPr>
            <p:ph sz="quarter" idx="1"/>
          </p:nvPr>
        </p:nvPicPr>
        <p:blipFill>
          <a:blip r:embed="rId3" cstate="print"/>
          <a:srcRect l="55684" b="17417"/>
          <a:stretch>
            <a:fillRect/>
          </a:stretch>
        </p:blipFill>
        <p:spPr>
          <a:xfrm>
            <a:off x="4876800" y="2819400"/>
            <a:ext cx="2032000" cy="2133600"/>
          </a:xfrm>
        </p:spPr>
      </p:pic>
    </p:spTree>
    <p:extLst>
      <p:ext uri="{BB962C8B-B14F-4D97-AF65-F5344CB8AC3E}">
        <p14:creationId xmlns:p14="http://schemas.microsoft.com/office/powerpoint/2010/main" val="210433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Actuator</a:t>
            </a:r>
            <a:endParaRPr lang="en-IN" dirty="0"/>
          </a:p>
        </p:txBody>
      </p:sp>
      <p:sp>
        <p:nvSpPr>
          <p:cNvPr id="3" name="Text Placeholder 2"/>
          <p:cNvSpPr>
            <a:spLocks noGrp="1"/>
          </p:cNvSpPr>
          <p:nvPr>
            <p:ph type="body" idx="1"/>
          </p:nvPr>
        </p:nvSpPr>
        <p:spPr/>
        <p:txBody>
          <a:bodyPr/>
          <a:lstStyle/>
          <a:p>
            <a:endParaRPr lang="en-IN"/>
          </a:p>
        </p:txBody>
      </p:sp>
      <p:pic>
        <p:nvPicPr>
          <p:cNvPr id="4100" name="Picture 4" descr="Using Relay And Arduino To Control Linear Actuator – Progressive Autom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49" y="0"/>
            <a:ext cx="6594071" cy="461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3011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Actuators</a:t>
            </a:r>
            <a:endParaRPr lang="en-US" dirty="0"/>
          </a:p>
        </p:txBody>
      </p:sp>
      <p:sp>
        <p:nvSpPr>
          <p:cNvPr id="5" name="Content Placeholder 4"/>
          <p:cNvSpPr>
            <a:spLocks noGrp="1"/>
          </p:cNvSpPr>
          <p:nvPr>
            <p:ph sz="quarter" idx="1"/>
          </p:nvPr>
        </p:nvSpPr>
        <p:spPr/>
        <p:txBody>
          <a:bodyPr>
            <a:normAutofit/>
          </a:bodyPr>
          <a:lstStyle/>
          <a:p>
            <a:pPr marL="444500" indent="-444500" algn="just">
              <a:buFont typeface="Wingdings" panose="05000000000000000000" pitchFamily="2" charset="2"/>
              <a:buChar char="§"/>
            </a:pPr>
            <a:r>
              <a:rPr lang="en-US" sz="2400" dirty="0" smtClean="0"/>
              <a:t>An actuator is a component of a machine that is responsible for moving and controlling a mechanism or system, for example by opening a (valve). In simple terms, it is a "mover".</a:t>
            </a:r>
          </a:p>
          <a:p>
            <a:pPr marL="444500" indent="-444500" algn="just">
              <a:buFont typeface="Wingdings" panose="05000000000000000000" pitchFamily="2" charset="2"/>
              <a:buChar char="§"/>
            </a:pPr>
            <a:r>
              <a:rPr lang="en-US" sz="2400" dirty="0" smtClean="0"/>
              <a:t>An actuator requires a control signal and a source of energy.</a:t>
            </a:r>
          </a:p>
          <a:p>
            <a:pPr marL="444500" indent="-444500" algn="just">
              <a:buFont typeface="Wingdings" panose="05000000000000000000" pitchFamily="2" charset="2"/>
              <a:buChar char="§"/>
            </a:pPr>
            <a:r>
              <a:rPr lang="en-US" sz="2400" dirty="0" smtClean="0"/>
              <a:t>The control signal is relatively low energy and may be electric voltage or current, pneumatic or hydraulic pressure, or even human power. </a:t>
            </a:r>
          </a:p>
          <a:p>
            <a:pPr marL="444500" indent="-444500" algn="just">
              <a:buFont typeface="Wingdings" panose="05000000000000000000" pitchFamily="2" charset="2"/>
              <a:buChar char="§"/>
            </a:pPr>
            <a:r>
              <a:rPr lang="en-US" sz="2400" dirty="0" smtClean="0"/>
              <a:t>Its main energy source may be an electric current, hydraulic fluid pressure, or pneumatic pressure. When it receives a control signal, an actuator responds by converting the signal's energy into mechanical motion.</a:t>
            </a:r>
            <a:endParaRPr lang="en-US" sz="2400" dirty="0"/>
          </a:p>
        </p:txBody>
      </p:sp>
    </p:spTree>
    <p:extLst>
      <p:ext uri="{BB962C8B-B14F-4D97-AF65-F5344CB8AC3E}">
        <p14:creationId xmlns:p14="http://schemas.microsoft.com/office/powerpoint/2010/main" val="2231278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Need of Actuator </a:t>
            </a:r>
            <a:endParaRPr lang="en-US" dirty="0"/>
          </a:p>
        </p:txBody>
      </p:sp>
      <p:grpSp>
        <p:nvGrpSpPr>
          <p:cNvPr id="3" name="Group 2"/>
          <p:cNvGrpSpPr/>
          <p:nvPr/>
        </p:nvGrpSpPr>
        <p:grpSpPr>
          <a:xfrm>
            <a:off x="1117600" y="1752600"/>
            <a:ext cx="10464800" cy="4572000"/>
            <a:chOff x="1117600" y="1752600"/>
            <a:chExt cx="10464800" cy="4572000"/>
          </a:xfrm>
        </p:grpSpPr>
        <p:sp>
          <p:nvSpPr>
            <p:cNvPr id="6" name="Rectangle 5"/>
            <p:cNvSpPr/>
            <p:nvPr/>
          </p:nvSpPr>
          <p:spPr>
            <a:xfrm>
              <a:off x="1930400" y="4902200"/>
              <a:ext cx="8026400" cy="1422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Environment (Plant / Air Conditioner / etc.) </a:t>
              </a:r>
            </a:p>
          </p:txBody>
        </p:sp>
        <p:sp>
          <p:nvSpPr>
            <p:cNvPr id="7" name="Rectangle 6"/>
            <p:cNvSpPr/>
            <p:nvPr/>
          </p:nvSpPr>
          <p:spPr>
            <a:xfrm>
              <a:off x="2438400" y="3276600"/>
              <a:ext cx="2235200" cy="1219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Sensors</a:t>
              </a:r>
            </a:p>
          </p:txBody>
        </p:sp>
        <p:sp>
          <p:nvSpPr>
            <p:cNvPr id="9" name="Rectangle 8"/>
            <p:cNvSpPr/>
            <p:nvPr/>
          </p:nvSpPr>
          <p:spPr>
            <a:xfrm>
              <a:off x="7112000" y="3276600"/>
              <a:ext cx="2235200" cy="1219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Actuators</a:t>
              </a:r>
            </a:p>
          </p:txBody>
        </p:sp>
        <p:sp>
          <p:nvSpPr>
            <p:cNvPr id="10" name="Rectangle 9"/>
            <p:cNvSpPr/>
            <p:nvPr/>
          </p:nvSpPr>
          <p:spPr>
            <a:xfrm>
              <a:off x="4267200" y="1752600"/>
              <a:ext cx="3657600" cy="812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Processing Unit (microcontrollers)</a:t>
              </a:r>
            </a:p>
          </p:txBody>
        </p:sp>
        <p:cxnSp>
          <p:nvCxnSpPr>
            <p:cNvPr id="12" name="Straight Arrow Connector 11"/>
            <p:cNvCxnSpPr>
              <a:endCxn id="7" idx="2"/>
            </p:cNvCxnSpPr>
            <p:nvPr/>
          </p:nvCxnSpPr>
          <p:spPr>
            <a:xfrm rot="5400000" flipH="1" flipV="1">
              <a:off x="3352800" y="4699000"/>
              <a:ext cx="406400" cy="21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hape 17"/>
            <p:cNvCxnSpPr>
              <a:stCxn id="7" idx="0"/>
              <a:endCxn id="10" idx="1"/>
            </p:cNvCxnSpPr>
            <p:nvPr/>
          </p:nvCxnSpPr>
          <p:spPr>
            <a:xfrm rot="5400000" flipH="1" flipV="1">
              <a:off x="3352800" y="2362200"/>
              <a:ext cx="1117600" cy="7112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hape 19"/>
            <p:cNvCxnSpPr>
              <a:stCxn id="10" idx="3"/>
              <a:endCxn id="9" idx="0"/>
            </p:cNvCxnSpPr>
            <p:nvPr/>
          </p:nvCxnSpPr>
          <p:spPr>
            <a:xfrm>
              <a:off x="7924800" y="2159000"/>
              <a:ext cx="304800" cy="11176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2"/>
            </p:cNvCxnSpPr>
            <p:nvPr/>
          </p:nvCxnSpPr>
          <p:spPr>
            <a:xfrm rot="5400000">
              <a:off x="8026400" y="4699000"/>
              <a:ext cx="406400" cy="21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17600" y="2159000"/>
              <a:ext cx="2336800" cy="954300"/>
            </a:xfrm>
            <a:prstGeom prst="rect">
              <a:avLst/>
            </a:prstGeom>
            <a:noFill/>
          </p:spPr>
          <p:txBody>
            <a:bodyPr wrap="square" rtlCol="0">
              <a:spAutoFit/>
            </a:bodyPr>
            <a:lstStyle/>
            <a:p>
              <a:pPr algn="ctr"/>
              <a:r>
                <a:rPr lang="en-US" sz="1867" dirty="0"/>
                <a:t>Temperature / Humidity / Pressure / Color / Motion</a:t>
              </a:r>
            </a:p>
          </p:txBody>
        </p:sp>
        <p:sp>
          <p:nvSpPr>
            <p:cNvPr id="24" name="TextBox 23"/>
            <p:cNvSpPr txBox="1"/>
            <p:nvPr/>
          </p:nvSpPr>
          <p:spPr>
            <a:xfrm>
              <a:off x="9245600" y="4089401"/>
              <a:ext cx="2336800" cy="666977"/>
            </a:xfrm>
            <a:prstGeom prst="rect">
              <a:avLst/>
            </a:prstGeom>
            <a:noFill/>
          </p:spPr>
          <p:txBody>
            <a:bodyPr wrap="square" rtlCol="0">
              <a:spAutoFit/>
            </a:bodyPr>
            <a:lstStyle/>
            <a:p>
              <a:pPr algn="ctr"/>
              <a:r>
                <a:rPr lang="en-US" sz="1867" dirty="0"/>
                <a:t>Control the Environment</a:t>
              </a:r>
            </a:p>
          </p:txBody>
        </p:sp>
      </p:grpSp>
    </p:spTree>
    <p:extLst>
      <p:ext uri="{BB962C8B-B14F-4D97-AF65-F5344CB8AC3E}">
        <p14:creationId xmlns:p14="http://schemas.microsoft.com/office/powerpoint/2010/main" val="30775565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1CADE4"/>
                </a:solidFill>
              </a:rPr>
              <a:t>Actuator</a:t>
            </a:r>
            <a:endParaRPr lang="en-US" sz="4000" i="1" dirty="0">
              <a:solidFill>
                <a:srgbClr val="1CADE4"/>
              </a:solidFill>
            </a:endParaRPr>
          </a:p>
        </p:txBody>
      </p:sp>
      <p:sp>
        <p:nvSpPr>
          <p:cNvPr id="3" name="Content Placeholder 2"/>
          <p:cNvSpPr>
            <a:spLocks noGrp="1"/>
          </p:cNvSpPr>
          <p:nvPr>
            <p:ph idx="1"/>
          </p:nvPr>
        </p:nvSpPr>
        <p:spPr/>
        <p:txBody>
          <a:bodyPr>
            <a:normAutofit/>
          </a:bodyPr>
          <a:lstStyle/>
          <a:p>
            <a:pPr marL="357188" indent="-357188">
              <a:buFont typeface="Wingdings" panose="05000000000000000000" pitchFamily="2" charset="2"/>
              <a:buChar char="§"/>
            </a:pPr>
            <a:r>
              <a:rPr lang="en-US" dirty="0"/>
              <a:t>In typical </a:t>
            </a:r>
            <a:r>
              <a:rPr lang="en-US" dirty="0" err="1"/>
              <a:t>IoT</a:t>
            </a:r>
            <a:r>
              <a:rPr lang="en-US" dirty="0"/>
              <a:t> systems, a sensor may collect information and route to a control center where a decision is made and a corresponding command is sent back to an actuator in response to that sensed input.</a:t>
            </a:r>
          </a:p>
        </p:txBody>
      </p:sp>
      <p:pic>
        <p:nvPicPr>
          <p:cNvPr id="6146" name="Picture 2" descr="https://vedveethi.co.in/eNote/IoT/CS-6005%20Unit%204%20-%20Internet%20of%20Things_files/image0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141" y="3447491"/>
            <a:ext cx="7140609" cy="318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776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4" name="Content Placeholder 3"/>
          <p:cNvSpPr>
            <a:spLocks noGrp="1"/>
          </p:cNvSpPr>
          <p:nvPr>
            <p:ph sz="quarter" idx="1"/>
          </p:nvPr>
        </p:nvSpPr>
        <p:spPr/>
        <p:txBody>
          <a:bodyPr/>
          <a:lstStyle/>
          <a:p>
            <a:r>
              <a:rPr lang="en-US" dirty="0" smtClean="0"/>
              <a:t>Electrical</a:t>
            </a:r>
          </a:p>
          <a:p>
            <a:r>
              <a:rPr lang="en-US" dirty="0" smtClean="0"/>
              <a:t>Hydraulic</a:t>
            </a:r>
          </a:p>
          <a:p>
            <a:r>
              <a:rPr lang="en-US" dirty="0" smtClean="0"/>
              <a:t>Pneumatic</a:t>
            </a:r>
          </a:p>
          <a:p>
            <a:pPr>
              <a:buNone/>
            </a:pPr>
            <a:endParaRPr lang="en-US" dirty="0"/>
          </a:p>
        </p:txBody>
      </p:sp>
    </p:spTree>
    <p:extLst>
      <p:ext uri="{BB962C8B-B14F-4D97-AF65-F5344CB8AC3E}">
        <p14:creationId xmlns:p14="http://schemas.microsoft.com/office/powerpoint/2010/main" val="1875109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6" name="Picture 10" descr="Related image"/>
          <p:cNvPicPr>
            <a:picLocks noChangeAspect="1" noChangeArrowheads="1"/>
          </p:cNvPicPr>
          <p:nvPr/>
        </p:nvPicPr>
        <p:blipFill>
          <a:blip r:embed="rId3" cstate="print"/>
          <a:srcRect l="9302" t="19186" r="6977" b="15698"/>
          <a:stretch>
            <a:fillRect/>
          </a:stretch>
        </p:blipFill>
        <p:spPr bwMode="auto">
          <a:xfrm rot="5400000">
            <a:off x="9188186" y="2904631"/>
            <a:ext cx="2938780" cy="2285718"/>
          </a:xfrm>
          <a:prstGeom prst="rect">
            <a:avLst/>
          </a:prstGeom>
          <a:noFill/>
        </p:spPr>
      </p:pic>
      <p:sp>
        <p:nvSpPr>
          <p:cNvPr id="2" name="Title 1"/>
          <p:cNvSpPr>
            <a:spLocks noGrp="1"/>
          </p:cNvSpPr>
          <p:nvPr>
            <p:ph type="title"/>
          </p:nvPr>
        </p:nvSpPr>
        <p:spPr/>
        <p:txBody>
          <a:bodyPr>
            <a:normAutofit/>
          </a:bodyPr>
          <a:lstStyle/>
          <a:p>
            <a:r>
              <a:rPr lang="en-US" dirty="0" smtClean="0"/>
              <a:t>DC Motor</a:t>
            </a:r>
            <a:endParaRPr lang="en-US" dirty="0"/>
          </a:p>
        </p:txBody>
      </p:sp>
      <p:sp>
        <p:nvSpPr>
          <p:cNvPr id="8" name="Content Placeholder 4"/>
          <p:cNvSpPr txBox="1">
            <a:spLocks/>
          </p:cNvSpPr>
          <p:nvPr/>
        </p:nvSpPr>
        <p:spPr>
          <a:xfrm>
            <a:off x="609600" y="1219200"/>
            <a:ext cx="8737600" cy="4937760"/>
          </a:xfrm>
          <a:prstGeom prst="rect">
            <a:avLst/>
          </a:prstGeom>
        </p:spPr>
        <p:txBody>
          <a:bodyPr vert="horz">
            <a:normAutofit/>
          </a:bodyPr>
          <a:lstStyle/>
          <a:p>
            <a:pPr marL="365751" indent="-365751" algn="just">
              <a:spcBef>
                <a:spcPts val="800"/>
              </a:spcBef>
              <a:buClr>
                <a:schemeClr val="accent1"/>
              </a:buClr>
              <a:buSzPct val="76000"/>
              <a:buFont typeface="Wingdings 3"/>
              <a:buChar char=""/>
            </a:pPr>
            <a:endParaRPr lang="en-US" sz="3467" dirty="0"/>
          </a:p>
        </p:txBody>
      </p:sp>
      <p:sp>
        <p:nvSpPr>
          <p:cNvPr id="7" name="Content Placeholder 6"/>
          <p:cNvSpPr>
            <a:spLocks noGrp="1"/>
          </p:cNvSpPr>
          <p:nvPr>
            <p:ph sz="quarter" idx="1"/>
          </p:nvPr>
        </p:nvSpPr>
        <p:spPr>
          <a:xfrm>
            <a:off x="889000" y="2120392"/>
            <a:ext cx="8356600" cy="4937760"/>
          </a:xfrm>
        </p:spPr>
        <p:txBody>
          <a:bodyPr>
            <a:normAutofit/>
          </a:bodyPr>
          <a:lstStyle/>
          <a:p>
            <a:pPr algn="just"/>
            <a:r>
              <a:rPr lang="en-US" sz="2400" dirty="0" smtClean="0"/>
              <a:t>Converts electrical energy into mechanical energy</a:t>
            </a:r>
          </a:p>
          <a:p>
            <a:pPr algn="just"/>
            <a:r>
              <a:rPr lang="en-US" sz="2400" dirty="0" smtClean="0"/>
              <a:t>Direction can be changed by changing polarity</a:t>
            </a:r>
          </a:p>
          <a:p>
            <a:pPr algn="just"/>
            <a:r>
              <a:rPr lang="en-US" sz="2400" dirty="0" smtClean="0"/>
              <a:t>Speed depends on average DC voltage and current</a:t>
            </a:r>
          </a:p>
          <a:p>
            <a:pPr algn="just"/>
            <a:r>
              <a:rPr lang="en-US" sz="2400" dirty="0" smtClean="0"/>
              <a:t>Half bridge circuits like L293D are used to control the direction and speed of motor </a:t>
            </a:r>
          </a:p>
          <a:p>
            <a:pPr algn="just">
              <a:buNone/>
            </a:pPr>
            <a:endParaRPr lang="en-US" sz="2400" dirty="0"/>
          </a:p>
        </p:txBody>
      </p:sp>
      <p:sp>
        <p:nvSpPr>
          <p:cNvPr id="19458" name="AutoShape 2"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0" name="AutoShape 4"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2" name="AutoShape 6"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4" name="AutoShape 8"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24977953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26" name="Ink 2"/>
              <p14:cNvContentPartPr>
                <a14:cpLocks xmlns:a14="http://schemas.microsoft.com/office/drawing/2010/main" noRot="1" noChangeAspect="1" noEditPoints="1" noChangeArrowheads="1" noChangeShapeType="1"/>
              </p14:cNvContentPartPr>
              <p14:nvPr/>
            </p14:nvContentPartPr>
            <p14:xfrm>
              <a:off x="2787651" y="6690784"/>
              <a:ext cx="59267" cy="50800"/>
            </p14:xfrm>
          </p:contentPart>
        </mc:Choice>
        <mc:Fallback xmlns="">
          <p:pic>
            <p:nvPicPr>
              <p:cNvPr id="1026" name="Ink 2"/>
              <p:cNvPicPr>
                <a:picLocks noRot="1" noChangeAspect="1" noEditPoints="1" noChangeArrowheads="1" noChangeShapeType="1"/>
              </p:cNvPicPr>
              <p:nvPr/>
            </p:nvPicPr>
            <p:blipFill>
              <a:blip r:embed="rId3"/>
              <a:stretch>
                <a:fillRect/>
              </a:stretch>
            </p:blipFill>
            <p:spPr>
              <a:xfrm>
                <a:off x="2779390" y="6682137"/>
                <a:ext cx="73276" cy="6665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27" name="Ink 3"/>
              <p14:cNvContentPartPr>
                <a14:cpLocks xmlns:a14="http://schemas.microsoft.com/office/drawing/2010/main" noRot="1" noChangeAspect="1" noEditPoints="1" noChangeArrowheads="1" noChangeShapeType="1"/>
              </p14:cNvContentPartPr>
              <p14:nvPr/>
            </p14:nvContentPartPr>
            <p14:xfrm>
              <a:off x="2165351" y="469900"/>
              <a:ext cx="1011767" cy="397933"/>
            </p14:xfrm>
          </p:contentPart>
        </mc:Choice>
        <mc:Fallback xmlns="">
          <p:pic>
            <p:nvPicPr>
              <p:cNvPr id="1027" name="Ink 3"/>
              <p:cNvPicPr>
                <a:picLocks noRot="1" noChangeAspect="1" noEditPoints="1" noChangeArrowheads="1" noChangeShapeType="1"/>
              </p:cNvPicPr>
              <p:nvPr/>
            </p:nvPicPr>
            <p:blipFill>
              <a:blip r:embed="rId5"/>
              <a:stretch>
                <a:fillRect/>
              </a:stretch>
            </p:blipFill>
            <p:spPr>
              <a:xfrm>
                <a:off x="2158150" y="459457"/>
                <a:ext cx="1028690" cy="4177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28" name="Ink 4"/>
              <p14:cNvContentPartPr>
                <a14:cpLocks xmlns:a14="http://schemas.microsoft.com/office/drawing/2010/main" noRot="1" noChangeAspect="1" noEditPoints="1" noChangeArrowheads="1" noChangeShapeType="1"/>
              </p14:cNvContentPartPr>
              <p14:nvPr/>
            </p14:nvContentPartPr>
            <p14:xfrm>
              <a:off x="3460751" y="480485"/>
              <a:ext cx="1488016" cy="402167"/>
            </p14:xfrm>
          </p:contentPart>
        </mc:Choice>
        <mc:Fallback xmlns="">
          <p:pic>
            <p:nvPicPr>
              <p:cNvPr id="1028" name="Ink 4"/>
              <p:cNvPicPr>
                <a:picLocks noRot="1" noChangeAspect="1" noEditPoints="1" noChangeArrowheads="1" noChangeShapeType="1"/>
              </p:cNvPicPr>
              <p:nvPr/>
            </p:nvPicPr>
            <p:blipFill>
              <a:blip r:embed="rId7"/>
              <a:stretch>
                <a:fillRect/>
              </a:stretch>
            </p:blipFill>
            <p:spPr>
              <a:xfrm>
                <a:off x="3449950" y="469334"/>
                <a:ext cx="1504578" cy="41835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29" name="Ink 5"/>
              <p14:cNvContentPartPr>
                <a14:cpLocks xmlns:a14="http://schemas.microsoft.com/office/drawing/2010/main" noRot="1" noChangeAspect="1" noEditPoints="1" noChangeArrowheads="1" noChangeShapeType="1"/>
              </p14:cNvContentPartPr>
              <p14:nvPr/>
            </p14:nvContentPartPr>
            <p14:xfrm>
              <a:off x="3475568" y="1839385"/>
              <a:ext cx="334433" cy="2391833"/>
            </p14:xfrm>
          </p:contentPart>
        </mc:Choice>
        <mc:Fallback xmlns="">
          <p:pic>
            <p:nvPicPr>
              <p:cNvPr id="1029" name="Ink 5"/>
              <p:cNvPicPr>
                <a:picLocks noRot="1" noChangeAspect="1" noEditPoints="1" noChangeArrowheads="1" noChangeShapeType="1"/>
              </p:cNvPicPr>
              <p:nvPr/>
            </p:nvPicPr>
            <p:blipFill>
              <a:blip r:embed="rId9"/>
              <a:stretch>
                <a:fillRect/>
              </a:stretch>
            </p:blipFill>
            <p:spPr>
              <a:xfrm>
                <a:off x="3465128" y="1829305"/>
                <a:ext cx="356033" cy="241271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30" name="Ink 6"/>
              <p14:cNvContentPartPr>
                <a14:cpLocks xmlns:a14="http://schemas.microsoft.com/office/drawing/2010/main" noRot="1" noChangeAspect="1" noEditPoints="1" noChangeArrowheads="1" noChangeShapeType="1"/>
              </p14:cNvContentPartPr>
              <p14:nvPr/>
            </p14:nvContentPartPr>
            <p14:xfrm>
              <a:off x="2969685" y="2279651"/>
              <a:ext cx="256116" cy="184149"/>
            </p14:xfrm>
          </p:contentPart>
        </mc:Choice>
        <mc:Fallback xmlns="">
          <p:pic>
            <p:nvPicPr>
              <p:cNvPr id="1030" name="Ink 6"/>
              <p:cNvPicPr>
                <a:picLocks noRot="1" noChangeAspect="1" noEditPoints="1" noChangeArrowheads="1" noChangeShapeType="1"/>
              </p:cNvPicPr>
              <p:nvPr/>
            </p:nvPicPr>
            <p:blipFill>
              <a:blip r:embed="rId11"/>
              <a:stretch>
                <a:fillRect/>
              </a:stretch>
            </p:blipFill>
            <p:spPr>
              <a:xfrm>
                <a:off x="2959599" y="2269940"/>
                <a:ext cx="276649" cy="20393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31" name="Ink 7"/>
              <p14:cNvContentPartPr>
                <a14:cpLocks xmlns:a14="http://schemas.microsoft.com/office/drawing/2010/main" noRot="1" noChangeAspect="1" noEditPoints="1" noChangeArrowheads="1" noChangeShapeType="1"/>
              </p14:cNvContentPartPr>
              <p14:nvPr/>
            </p14:nvContentPartPr>
            <p14:xfrm>
              <a:off x="3896784" y="4527552"/>
              <a:ext cx="287867" cy="349249"/>
            </p14:xfrm>
          </p:contentPart>
        </mc:Choice>
        <mc:Fallback xmlns="">
          <p:pic>
            <p:nvPicPr>
              <p:cNvPr id="1031" name="Ink 7"/>
              <p:cNvPicPr>
                <a:picLocks noRot="1" noChangeAspect="1" noEditPoints="1" noChangeArrowheads="1" noChangeShapeType="1"/>
              </p:cNvPicPr>
              <p:nvPr/>
            </p:nvPicPr>
            <p:blipFill>
              <a:blip r:embed="rId13"/>
              <a:stretch>
                <a:fillRect/>
              </a:stretch>
            </p:blipFill>
            <p:spPr>
              <a:xfrm>
                <a:off x="3887428" y="4516750"/>
                <a:ext cx="307298" cy="37157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32" name="Ink 8"/>
              <p14:cNvContentPartPr>
                <a14:cpLocks xmlns:a14="http://schemas.microsoft.com/office/drawing/2010/main" noRot="1" noChangeAspect="1" noEditPoints="1" noChangeArrowheads="1" noChangeShapeType="1"/>
              </p14:cNvContentPartPr>
              <p14:nvPr/>
            </p14:nvContentPartPr>
            <p14:xfrm>
              <a:off x="4402667" y="4773085"/>
              <a:ext cx="556684" cy="198967"/>
            </p14:xfrm>
          </p:contentPart>
        </mc:Choice>
        <mc:Fallback xmlns="">
          <p:pic>
            <p:nvPicPr>
              <p:cNvPr id="1032" name="Ink 8"/>
              <p:cNvPicPr>
                <a:picLocks noRot="1" noChangeAspect="1" noEditPoints="1" noChangeArrowheads="1" noChangeShapeType="1"/>
              </p:cNvPicPr>
              <p:nvPr/>
            </p:nvPicPr>
            <p:blipFill>
              <a:blip r:embed="rId15"/>
              <a:stretch>
                <a:fillRect/>
              </a:stretch>
            </p:blipFill>
            <p:spPr>
              <a:xfrm>
                <a:off x="4390424" y="4761212"/>
                <a:ext cx="581890" cy="22127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33" name="Ink 9"/>
              <p14:cNvContentPartPr>
                <a14:cpLocks xmlns:a14="http://schemas.microsoft.com/office/drawing/2010/main" noRot="1" noChangeAspect="1" noEditPoints="1" noChangeArrowheads="1" noChangeShapeType="1"/>
              </p14:cNvContentPartPr>
              <p14:nvPr/>
            </p14:nvContentPartPr>
            <p14:xfrm>
              <a:off x="3579284" y="2829984"/>
              <a:ext cx="1335616" cy="488949"/>
            </p14:xfrm>
          </p:contentPart>
        </mc:Choice>
        <mc:Fallback xmlns="">
          <p:pic>
            <p:nvPicPr>
              <p:cNvPr id="1033" name="Ink 9"/>
              <p:cNvPicPr>
                <a:picLocks noRot="1" noChangeAspect="1" noEditPoints="1" noChangeArrowheads="1" noChangeShapeType="1"/>
              </p:cNvPicPr>
              <p:nvPr/>
            </p:nvPicPr>
            <p:blipFill>
              <a:blip r:embed="rId17"/>
              <a:stretch>
                <a:fillRect/>
              </a:stretch>
            </p:blipFill>
            <p:spPr>
              <a:xfrm>
                <a:off x="3569564" y="2820623"/>
                <a:ext cx="1356496" cy="50983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34" name="Ink 10"/>
              <p14:cNvContentPartPr>
                <a14:cpLocks xmlns:a14="http://schemas.microsoft.com/office/drawing/2010/main" noRot="1" noChangeAspect="1" noEditPoints="1" noChangeArrowheads="1" noChangeShapeType="1"/>
              </p14:cNvContentPartPr>
              <p14:nvPr/>
            </p14:nvContentPartPr>
            <p14:xfrm>
              <a:off x="6896101" y="889001"/>
              <a:ext cx="3443817" cy="1579033"/>
            </p14:xfrm>
          </p:contentPart>
        </mc:Choice>
        <mc:Fallback xmlns="">
          <p:pic>
            <p:nvPicPr>
              <p:cNvPr id="1034" name="Ink 10"/>
              <p:cNvPicPr>
                <a:picLocks noRot="1" noChangeAspect="1" noEditPoints="1" noChangeArrowheads="1" noChangeShapeType="1"/>
              </p:cNvPicPr>
              <p:nvPr/>
            </p:nvPicPr>
            <p:blipFill>
              <a:blip r:embed="rId19"/>
              <a:stretch>
                <a:fillRect/>
              </a:stretch>
            </p:blipFill>
            <p:spPr>
              <a:xfrm>
                <a:off x="6885301" y="879281"/>
                <a:ext cx="3464697" cy="16006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35" name="Ink 11"/>
              <p14:cNvContentPartPr>
                <a14:cpLocks xmlns:a14="http://schemas.microsoft.com/office/drawing/2010/main" noRot="1" noChangeAspect="1" noEditPoints="1" noChangeArrowheads="1" noChangeShapeType="1"/>
              </p14:cNvContentPartPr>
              <p14:nvPr/>
            </p14:nvContentPartPr>
            <p14:xfrm>
              <a:off x="10782300" y="1341967"/>
              <a:ext cx="406400" cy="351367"/>
            </p14:xfrm>
          </p:contentPart>
        </mc:Choice>
        <mc:Fallback xmlns="">
          <p:pic>
            <p:nvPicPr>
              <p:cNvPr id="1035" name="Ink 11"/>
              <p:cNvPicPr>
                <a:picLocks noRot="1" noChangeAspect="1" noEditPoints="1" noChangeArrowheads="1" noChangeShapeType="1"/>
              </p:cNvPicPr>
              <p:nvPr/>
            </p:nvPicPr>
            <p:blipFill>
              <a:blip r:embed="rId21"/>
              <a:stretch>
                <a:fillRect/>
              </a:stretch>
            </p:blipFill>
            <p:spPr>
              <a:xfrm>
                <a:off x="10771861" y="1331167"/>
                <a:ext cx="426918" cy="37368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36" name="Ink 12"/>
              <p14:cNvContentPartPr>
                <a14:cpLocks xmlns:a14="http://schemas.microsoft.com/office/drawing/2010/main" noRot="1" noChangeAspect="1" noEditPoints="1" noChangeArrowheads="1" noChangeShapeType="1"/>
              </p14:cNvContentPartPr>
              <p14:nvPr/>
            </p14:nvContentPartPr>
            <p14:xfrm>
              <a:off x="7838018" y="1900767"/>
              <a:ext cx="2660649" cy="1011767"/>
            </p14:xfrm>
          </p:contentPart>
        </mc:Choice>
        <mc:Fallback xmlns="">
          <p:pic>
            <p:nvPicPr>
              <p:cNvPr id="1036" name="Ink 12"/>
              <p:cNvPicPr>
                <a:picLocks noRot="1" noChangeAspect="1" noEditPoints="1" noChangeArrowheads="1" noChangeShapeType="1"/>
              </p:cNvPicPr>
              <p:nvPr/>
            </p:nvPicPr>
            <p:blipFill>
              <a:blip r:embed="rId23"/>
              <a:stretch>
                <a:fillRect/>
              </a:stretch>
            </p:blipFill>
            <p:spPr>
              <a:xfrm>
                <a:off x="7827217" y="1891045"/>
                <a:ext cx="2682611" cy="102797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37" name="Ink 13"/>
              <p14:cNvContentPartPr>
                <a14:cpLocks xmlns:a14="http://schemas.microsoft.com/office/drawing/2010/main" noRot="1" noChangeAspect="1" noEditPoints="1" noChangeArrowheads="1" noChangeShapeType="1"/>
              </p14:cNvContentPartPr>
              <p14:nvPr/>
            </p14:nvContentPartPr>
            <p14:xfrm>
              <a:off x="7990418" y="3479800"/>
              <a:ext cx="1739900" cy="508000"/>
            </p14:xfrm>
          </p:contentPart>
        </mc:Choice>
        <mc:Fallback xmlns="">
          <p:pic>
            <p:nvPicPr>
              <p:cNvPr id="1037" name="Ink 13"/>
              <p:cNvPicPr>
                <a:picLocks noRot="1" noChangeAspect="1" noEditPoints="1" noChangeArrowheads="1" noChangeShapeType="1"/>
              </p:cNvPicPr>
              <p:nvPr/>
            </p:nvPicPr>
            <p:blipFill>
              <a:blip r:embed="rId25"/>
              <a:stretch>
                <a:fillRect/>
              </a:stretch>
            </p:blipFill>
            <p:spPr>
              <a:xfrm>
                <a:off x="7978538" y="3467978"/>
                <a:ext cx="1763660" cy="53021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38" name="Ink 14"/>
              <p14:cNvContentPartPr>
                <a14:cpLocks xmlns:a14="http://schemas.microsoft.com/office/drawing/2010/main" noRot="1" noChangeAspect="1" noEditPoints="1" noChangeArrowheads="1" noChangeShapeType="1"/>
              </p14:cNvContentPartPr>
              <p14:nvPr/>
            </p14:nvContentPartPr>
            <p14:xfrm>
              <a:off x="10553701" y="3742267"/>
              <a:ext cx="554567" cy="431800"/>
            </p14:xfrm>
          </p:contentPart>
        </mc:Choice>
        <mc:Fallback xmlns="">
          <p:pic>
            <p:nvPicPr>
              <p:cNvPr id="1038" name="Ink 14"/>
              <p:cNvPicPr>
                <a:picLocks noRot="1" noChangeAspect="1" noEditPoints="1" noChangeArrowheads="1" noChangeShapeType="1"/>
              </p:cNvPicPr>
              <p:nvPr/>
            </p:nvPicPr>
            <p:blipFill>
              <a:blip r:embed="rId27"/>
              <a:stretch>
                <a:fillRect/>
              </a:stretch>
            </p:blipFill>
            <p:spPr>
              <a:xfrm>
                <a:off x="10543618" y="3733264"/>
                <a:ext cx="574373" cy="45196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39" name="Ink 15"/>
              <p14:cNvContentPartPr>
                <a14:cpLocks xmlns:a14="http://schemas.microsoft.com/office/drawing/2010/main" noRot="1" noChangeAspect="1" noEditPoints="1" noChangeArrowheads="1" noChangeShapeType="1"/>
              </p14:cNvContentPartPr>
              <p14:nvPr/>
            </p14:nvContentPartPr>
            <p14:xfrm>
              <a:off x="7727951" y="4334934"/>
              <a:ext cx="372533" cy="220133"/>
            </p14:xfrm>
          </p:contentPart>
        </mc:Choice>
        <mc:Fallback xmlns="">
          <p:pic>
            <p:nvPicPr>
              <p:cNvPr id="1039" name="Ink 15"/>
              <p:cNvPicPr>
                <a:picLocks noRot="1" noChangeAspect="1" noEditPoints="1" noChangeArrowheads="1" noChangeShapeType="1"/>
              </p:cNvPicPr>
              <p:nvPr/>
            </p:nvPicPr>
            <p:blipFill>
              <a:blip r:embed="rId29"/>
              <a:stretch>
                <a:fillRect/>
              </a:stretch>
            </p:blipFill>
            <p:spPr>
              <a:xfrm>
                <a:off x="7716793" y="4322684"/>
                <a:ext cx="389450" cy="23814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40" name="Ink 16"/>
              <p14:cNvContentPartPr>
                <a14:cpLocks xmlns:a14="http://schemas.microsoft.com/office/drawing/2010/main" noRot="1" noChangeAspect="1" noEditPoints="1" noChangeArrowheads="1" noChangeShapeType="1"/>
              </p14:cNvContentPartPr>
              <p14:nvPr/>
            </p14:nvContentPartPr>
            <p14:xfrm>
              <a:off x="7770285" y="4868333"/>
              <a:ext cx="224367" cy="211667"/>
            </p14:xfrm>
          </p:contentPart>
        </mc:Choice>
        <mc:Fallback xmlns="">
          <p:pic>
            <p:nvPicPr>
              <p:cNvPr id="1040" name="Ink 16"/>
              <p:cNvPicPr>
                <a:picLocks noRot="1" noChangeAspect="1" noEditPoints="1" noChangeArrowheads="1" noChangeShapeType="1"/>
              </p:cNvPicPr>
              <p:nvPr/>
            </p:nvPicPr>
            <p:blipFill>
              <a:blip r:embed="rId31"/>
              <a:stretch>
                <a:fillRect/>
              </a:stretch>
            </p:blipFill>
            <p:spPr>
              <a:xfrm>
                <a:off x="7759841" y="4858254"/>
                <a:ext cx="246696" cy="23254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41" name="Ink 17"/>
              <p14:cNvContentPartPr>
                <a14:cpLocks xmlns:a14="http://schemas.microsoft.com/office/drawing/2010/main" noRot="1" noChangeAspect="1" noEditPoints="1" noChangeArrowheads="1" noChangeShapeType="1"/>
              </p14:cNvContentPartPr>
              <p14:nvPr/>
            </p14:nvContentPartPr>
            <p14:xfrm>
              <a:off x="8528051" y="4938185"/>
              <a:ext cx="522816" cy="156633"/>
            </p14:xfrm>
          </p:contentPart>
        </mc:Choice>
        <mc:Fallback xmlns="">
          <p:pic>
            <p:nvPicPr>
              <p:cNvPr id="1041" name="Ink 17"/>
              <p:cNvPicPr>
                <a:picLocks noRot="1" noChangeAspect="1" noEditPoints="1" noChangeArrowheads="1" noChangeShapeType="1"/>
              </p:cNvPicPr>
              <p:nvPr/>
            </p:nvPicPr>
            <p:blipFill>
              <a:blip r:embed="rId33"/>
              <a:stretch>
                <a:fillRect/>
              </a:stretch>
            </p:blipFill>
            <p:spPr>
              <a:xfrm>
                <a:off x="8516889" y="4928463"/>
                <a:ext cx="545140" cy="17391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42" name="Ink 18"/>
              <p14:cNvContentPartPr>
                <a14:cpLocks xmlns:a14="http://schemas.microsoft.com/office/drawing/2010/main" noRot="1" noChangeAspect="1" noEditPoints="1" noChangeArrowheads="1" noChangeShapeType="1"/>
              </p14:cNvContentPartPr>
              <p14:nvPr/>
            </p14:nvContentPartPr>
            <p14:xfrm>
              <a:off x="9412818" y="4396317"/>
              <a:ext cx="1189567" cy="660400"/>
            </p14:xfrm>
          </p:contentPart>
        </mc:Choice>
        <mc:Fallback xmlns="">
          <p:pic>
            <p:nvPicPr>
              <p:cNvPr id="1042" name="Ink 18"/>
              <p:cNvPicPr>
                <a:picLocks noRot="1" noChangeAspect="1" noEditPoints="1" noChangeArrowheads="1" noChangeShapeType="1"/>
              </p:cNvPicPr>
              <p:nvPr/>
            </p:nvPicPr>
            <p:blipFill>
              <a:blip r:embed="rId35"/>
              <a:stretch>
                <a:fillRect/>
              </a:stretch>
            </p:blipFill>
            <p:spPr>
              <a:xfrm>
                <a:off x="9401297" y="4385154"/>
                <a:ext cx="1212969" cy="68308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43" name="Ink 19"/>
              <p14:cNvContentPartPr>
                <a14:cpLocks xmlns:a14="http://schemas.microsoft.com/office/drawing/2010/main" noRot="1" noChangeAspect="1" noEditPoints="1" noChangeArrowheads="1" noChangeShapeType="1"/>
              </p14:cNvContentPartPr>
              <p14:nvPr/>
            </p14:nvContentPartPr>
            <p14:xfrm>
              <a:off x="7810500" y="5621867"/>
              <a:ext cx="264584" cy="23284"/>
            </p14:xfrm>
          </p:contentPart>
        </mc:Choice>
        <mc:Fallback xmlns="">
          <p:pic>
            <p:nvPicPr>
              <p:cNvPr id="1043" name="Ink 19"/>
              <p:cNvPicPr>
                <a:picLocks noRot="1" noChangeAspect="1" noEditPoints="1" noChangeArrowheads="1" noChangeShapeType="1"/>
              </p:cNvPicPr>
              <p:nvPr/>
            </p:nvPicPr>
            <p:blipFill>
              <a:blip r:embed="rId37"/>
              <a:stretch>
                <a:fillRect/>
              </a:stretch>
            </p:blipFill>
            <p:spPr>
              <a:xfrm>
                <a:off x="7799341" y="5610762"/>
                <a:ext cx="287623" cy="4621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44" name="Ink 20"/>
              <p14:cNvContentPartPr>
                <a14:cpLocks xmlns:a14="http://schemas.microsoft.com/office/drawing/2010/main" noRot="1" noChangeAspect="1" noEditPoints="1" noChangeArrowheads="1" noChangeShapeType="1"/>
              </p14:cNvContentPartPr>
              <p14:nvPr/>
            </p14:nvContentPartPr>
            <p14:xfrm>
              <a:off x="8771467" y="5651501"/>
              <a:ext cx="1181100" cy="207433"/>
            </p14:xfrm>
          </p:contentPart>
        </mc:Choice>
        <mc:Fallback xmlns="">
          <p:pic>
            <p:nvPicPr>
              <p:cNvPr id="1044" name="Ink 20"/>
              <p:cNvPicPr>
                <a:picLocks noRot="1" noChangeAspect="1" noEditPoints="1" noChangeArrowheads="1" noChangeShapeType="1"/>
              </p:cNvPicPr>
              <p:nvPr/>
            </p:nvPicPr>
            <p:blipFill>
              <a:blip r:embed="rId39"/>
              <a:stretch>
                <a:fillRect/>
              </a:stretch>
            </p:blipFill>
            <p:spPr>
              <a:xfrm>
                <a:off x="8760664" y="5640697"/>
                <a:ext cx="1204146" cy="22940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45" name="Ink 21"/>
              <p14:cNvContentPartPr>
                <a14:cpLocks xmlns:a14="http://schemas.microsoft.com/office/drawing/2010/main" noRot="1" noChangeAspect="1" noEditPoints="1" noChangeArrowheads="1" noChangeShapeType="1"/>
              </p14:cNvContentPartPr>
              <p14:nvPr/>
            </p14:nvContentPartPr>
            <p14:xfrm>
              <a:off x="9931400" y="1756834"/>
              <a:ext cx="1083733" cy="258233"/>
            </p14:xfrm>
          </p:contentPart>
        </mc:Choice>
        <mc:Fallback xmlns="">
          <p:pic>
            <p:nvPicPr>
              <p:cNvPr id="1045" name="Ink 21"/>
              <p:cNvPicPr>
                <a:picLocks noRot="1" noChangeAspect="1" noEditPoints="1" noChangeArrowheads="1" noChangeShapeType="1"/>
              </p:cNvPicPr>
              <p:nvPr/>
            </p:nvPicPr>
            <p:blipFill>
              <a:blip r:embed="rId41"/>
              <a:stretch>
                <a:fillRect/>
              </a:stretch>
            </p:blipFill>
            <p:spPr>
              <a:xfrm>
                <a:off x="9921682" y="1746750"/>
                <a:ext cx="1104249" cy="27624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46" name="Ink 22"/>
              <p14:cNvContentPartPr>
                <a14:cpLocks xmlns:a14="http://schemas.microsoft.com/office/drawing/2010/main" noRot="1" noChangeAspect="1" noEditPoints="1" noChangeArrowheads="1" noChangeShapeType="1"/>
              </p14:cNvContentPartPr>
              <p14:nvPr/>
            </p14:nvContentPartPr>
            <p14:xfrm>
              <a:off x="10720918" y="2393951"/>
              <a:ext cx="469900" cy="372533"/>
            </p14:xfrm>
          </p:contentPart>
        </mc:Choice>
        <mc:Fallback xmlns="">
          <p:pic>
            <p:nvPicPr>
              <p:cNvPr id="1046" name="Ink 22"/>
              <p:cNvPicPr>
                <a:picLocks noRot="1" noChangeAspect="1" noEditPoints="1" noChangeArrowheads="1" noChangeShapeType="1"/>
              </p:cNvPicPr>
              <p:nvPr/>
            </p:nvPicPr>
            <p:blipFill>
              <a:blip r:embed="rId43"/>
              <a:stretch>
                <a:fillRect/>
              </a:stretch>
            </p:blipFill>
            <p:spPr>
              <a:xfrm>
                <a:off x="10710116" y="2382793"/>
                <a:ext cx="492585" cy="39125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47" name="Ink 23"/>
              <p14:cNvContentPartPr>
                <a14:cpLocks xmlns:a14="http://schemas.microsoft.com/office/drawing/2010/main" noRot="1" noChangeAspect="1" noEditPoints="1" noChangeArrowheads="1" noChangeShapeType="1"/>
              </p14:cNvContentPartPr>
              <p14:nvPr/>
            </p14:nvContentPartPr>
            <p14:xfrm>
              <a:off x="5058834" y="1788585"/>
              <a:ext cx="205317" cy="704849"/>
            </p14:xfrm>
          </p:contentPart>
        </mc:Choice>
        <mc:Fallback xmlns="">
          <p:pic>
            <p:nvPicPr>
              <p:cNvPr id="1047" name="Ink 23"/>
              <p:cNvPicPr>
                <a:picLocks noRot="1" noChangeAspect="1" noEditPoints="1" noChangeArrowheads="1" noChangeShapeType="1"/>
              </p:cNvPicPr>
              <p:nvPr/>
            </p:nvPicPr>
            <p:blipFill>
              <a:blip r:embed="rId45"/>
              <a:stretch>
                <a:fillRect/>
              </a:stretch>
            </p:blipFill>
            <p:spPr>
              <a:xfrm>
                <a:off x="5048028" y="1778865"/>
                <a:ext cx="226569" cy="72500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48" name="Ink 24"/>
              <p14:cNvContentPartPr>
                <a14:cpLocks xmlns:a14="http://schemas.microsoft.com/office/drawing/2010/main" noRot="1" noChangeAspect="1" noEditPoints="1" noChangeArrowheads="1" noChangeShapeType="1"/>
              </p14:cNvContentPartPr>
              <p14:nvPr/>
            </p14:nvContentPartPr>
            <p14:xfrm>
              <a:off x="4897967" y="2595033"/>
              <a:ext cx="139700" cy="1255184"/>
            </p14:xfrm>
          </p:contentPart>
        </mc:Choice>
        <mc:Fallback xmlns="">
          <p:pic>
            <p:nvPicPr>
              <p:cNvPr id="1048" name="Ink 24"/>
              <p:cNvPicPr>
                <a:picLocks noRot="1" noChangeAspect="1" noEditPoints="1" noChangeArrowheads="1" noChangeShapeType="1"/>
              </p:cNvPicPr>
              <p:nvPr/>
            </p:nvPicPr>
            <p:blipFill>
              <a:blip r:embed="rId47"/>
              <a:stretch>
                <a:fillRect/>
              </a:stretch>
            </p:blipFill>
            <p:spPr>
              <a:xfrm>
                <a:off x="4886445" y="2587114"/>
                <a:ext cx="161303" cy="127426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9" name="Ink 25"/>
              <p14:cNvContentPartPr>
                <a14:cpLocks xmlns:a14="http://schemas.microsoft.com/office/drawing/2010/main" noRot="1" noChangeAspect="1" noEditPoints="1" noChangeArrowheads="1" noChangeShapeType="1"/>
              </p14:cNvContentPartPr>
              <p14:nvPr/>
            </p14:nvContentPartPr>
            <p14:xfrm>
              <a:off x="4914901" y="4015318"/>
              <a:ext cx="48684" cy="336549"/>
            </p14:xfrm>
          </p:contentPart>
        </mc:Choice>
        <mc:Fallback xmlns="">
          <p:pic>
            <p:nvPicPr>
              <p:cNvPr id="1049" name="Ink 25"/>
              <p:cNvPicPr>
                <a:picLocks noRot="1" noChangeAspect="1" noEditPoints="1" noChangeArrowheads="1" noChangeShapeType="1"/>
              </p:cNvPicPr>
              <p:nvPr/>
            </p:nvPicPr>
            <p:blipFill>
              <a:blip r:embed="rId49"/>
              <a:stretch>
                <a:fillRect/>
              </a:stretch>
            </p:blipFill>
            <p:spPr>
              <a:xfrm>
                <a:off x="4904804" y="4005240"/>
                <a:ext cx="65994" cy="35814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0" name="Ink 26"/>
              <p14:cNvContentPartPr>
                <a14:cpLocks xmlns:a14="http://schemas.microsoft.com/office/drawing/2010/main" noRot="1" noChangeAspect="1" noEditPoints="1" noChangeArrowheads="1" noChangeShapeType="1"/>
              </p14:cNvContentPartPr>
              <p14:nvPr/>
            </p14:nvContentPartPr>
            <p14:xfrm>
              <a:off x="3420534" y="4218518"/>
              <a:ext cx="1526117" cy="296333"/>
            </p14:xfrm>
          </p:contentPart>
        </mc:Choice>
        <mc:Fallback xmlns="">
          <p:pic>
            <p:nvPicPr>
              <p:cNvPr id="1050" name="Ink 26"/>
              <p:cNvPicPr>
                <a:picLocks noRot="1" noChangeAspect="1" noEditPoints="1" noChangeArrowheads="1" noChangeShapeType="1"/>
              </p:cNvPicPr>
              <p:nvPr/>
            </p:nvPicPr>
            <p:blipFill>
              <a:blip r:embed="rId51"/>
              <a:stretch>
                <a:fillRect/>
              </a:stretch>
            </p:blipFill>
            <p:spPr>
              <a:xfrm>
                <a:off x="3409733" y="4208796"/>
                <a:ext cx="1547718" cy="31685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51" name="Ink 27"/>
              <p14:cNvContentPartPr>
                <a14:cpLocks xmlns:a14="http://schemas.microsoft.com/office/drawing/2010/main" noRot="1" noChangeAspect="1" noEditPoints="1" noChangeArrowheads="1" noChangeShapeType="1"/>
              </p14:cNvContentPartPr>
              <p14:nvPr/>
            </p14:nvContentPartPr>
            <p14:xfrm>
              <a:off x="3617384" y="1651000"/>
              <a:ext cx="1496483" cy="211667"/>
            </p14:xfrm>
          </p:contentPart>
        </mc:Choice>
        <mc:Fallback xmlns="">
          <p:pic>
            <p:nvPicPr>
              <p:cNvPr id="1051" name="Ink 27"/>
              <p:cNvPicPr>
                <a:picLocks noRot="1" noChangeAspect="1" noEditPoints="1" noChangeArrowheads="1" noChangeShapeType="1"/>
              </p:cNvPicPr>
              <p:nvPr/>
            </p:nvPicPr>
            <p:blipFill>
              <a:blip r:embed="rId53"/>
              <a:stretch>
                <a:fillRect/>
              </a:stretch>
            </p:blipFill>
            <p:spPr>
              <a:xfrm>
                <a:off x="3607664" y="1640921"/>
                <a:ext cx="1516283" cy="2303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52" name="Ink 28"/>
              <p14:cNvContentPartPr>
                <a14:cpLocks xmlns:a14="http://schemas.microsoft.com/office/drawing/2010/main" noRot="1" noChangeAspect="1" noEditPoints="1" noChangeArrowheads="1" noChangeShapeType="1"/>
              </p14:cNvContentPartPr>
              <p14:nvPr/>
            </p14:nvContentPartPr>
            <p14:xfrm>
              <a:off x="5575300" y="2364317"/>
              <a:ext cx="129117" cy="127000"/>
            </p14:xfrm>
          </p:contentPart>
        </mc:Choice>
        <mc:Fallback xmlns="">
          <p:pic>
            <p:nvPicPr>
              <p:cNvPr id="1052" name="Ink 28"/>
              <p:cNvPicPr>
                <a:picLocks noRot="1" noChangeAspect="1" noEditPoints="1" noChangeArrowheads="1" noChangeShapeType="1"/>
              </p:cNvPicPr>
              <p:nvPr/>
            </p:nvPicPr>
            <p:blipFill>
              <a:blip r:embed="rId55"/>
              <a:stretch>
                <a:fillRect/>
              </a:stretch>
            </p:blipFill>
            <p:spPr>
              <a:xfrm>
                <a:off x="5568808" y="2356402"/>
                <a:ext cx="144625" cy="14498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53" name="Ink 29"/>
              <p14:cNvContentPartPr>
                <a14:cpLocks xmlns:a14="http://schemas.microsoft.com/office/drawing/2010/main" noRot="1" noChangeAspect="1" noEditPoints="1" noChangeArrowheads="1" noChangeShapeType="1"/>
              </p14:cNvContentPartPr>
              <p14:nvPr/>
            </p14:nvContentPartPr>
            <p14:xfrm>
              <a:off x="5791201" y="2396067"/>
              <a:ext cx="182033" cy="146051"/>
            </p14:xfrm>
          </p:contentPart>
        </mc:Choice>
        <mc:Fallback xmlns="">
          <p:pic>
            <p:nvPicPr>
              <p:cNvPr id="1053" name="Ink 29"/>
              <p:cNvPicPr>
                <a:picLocks noRot="1" noChangeAspect="1" noEditPoints="1" noChangeArrowheads="1" noChangeShapeType="1"/>
              </p:cNvPicPr>
              <p:nvPr/>
            </p:nvPicPr>
            <p:blipFill>
              <a:blip r:embed="rId57"/>
              <a:stretch>
                <a:fillRect/>
              </a:stretch>
            </p:blipFill>
            <p:spPr>
              <a:xfrm>
                <a:off x="5780409" y="2385609"/>
                <a:ext cx="203618" cy="16372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54" name="Ink 30"/>
              <p14:cNvContentPartPr>
                <a14:cpLocks xmlns:a14="http://schemas.microsoft.com/office/drawing/2010/main" noRot="1" noChangeAspect="1" noEditPoints="1" noChangeArrowheads="1" noChangeShapeType="1"/>
              </p14:cNvContentPartPr>
              <p14:nvPr/>
            </p14:nvContentPartPr>
            <p14:xfrm>
              <a:off x="2777068" y="3716867"/>
              <a:ext cx="156633" cy="169333"/>
            </p14:xfrm>
          </p:contentPart>
        </mc:Choice>
        <mc:Fallback xmlns="">
          <p:pic>
            <p:nvPicPr>
              <p:cNvPr id="1054" name="Ink 30"/>
              <p:cNvPicPr>
                <a:picLocks noRot="1" noChangeAspect="1" noEditPoints="1" noChangeArrowheads="1" noChangeShapeType="1"/>
              </p:cNvPicPr>
              <p:nvPr/>
            </p:nvPicPr>
            <p:blipFill>
              <a:blip r:embed="rId59"/>
              <a:stretch>
                <a:fillRect/>
              </a:stretch>
            </p:blipFill>
            <p:spPr>
              <a:xfrm>
                <a:off x="2766216" y="3706419"/>
                <a:ext cx="178337" cy="19095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55" name="Ink 31"/>
              <p14:cNvContentPartPr>
                <a14:cpLocks xmlns:a14="http://schemas.microsoft.com/office/drawing/2010/main" noRot="1" noChangeAspect="1" noEditPoints="1" noChangeArrowheads="1" noChangeShapeType="1"/>
              </p14:cNvContentPartPr>
              <p14:nvPr/>
            </p14:nvContentPartPr>
            <p14:xfrm>
              <a:off x="3012018" y="3725334"/>
              <a:ext cx="158749" cy="184151"/>
            </p14:xfrm>
          </p:contentPart>
        </mc:Choice>
        <mc:Fallback xmlns="">
          <p:pic>
            <p:nvPicPr>
              <p:cNvPr id="1055" name="Ink 31"/>
              <p:cNvPicPr>
                <a:picLocks noRot="1" noChangeAspect="1" noEditPoints="1" noChangeArrowheads="1" noChangeShapeType="1"/>
              </p:cNvPicPr>
              <p:nvPr/>
            </p:nvPicPr>
            <p:blipFill>
              <a:blip r:embed="rId61"/>
              <a:stretch>
                <a:fillRect/>
              </a:stretch>
            </p:blipFill>
            <p:spPr>
              <a:xfrm>
                <a:off x="3004459" y="3713825"/>
                <a:ext cx="177468" cy="20681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56" name="Ink 32"/>
              <p14:cNvContentPartPr>
                <a14:cpLocks xmlns:a14="http://schemas.microsoft.com/office/drawing/2010/main" noRot="1" noChangeAspect="1" noEditPoints="1" noChangeArrowheads="1" noChangeShapeType="1"/>
              </p14:cNvContentPartPr>
              <p14:nvPr/>
            </p14:nvContentPartPr>
            <p14:xfrm>
              <a:off x="5312834" y="3886201"/>
              <a:ext cx="114300" cy="133351"/>
            </p14:xfrm>
          </p:contentPart>
        </mc:Choice>
        <mc:Fallback xmlns="">
          <p:pic>
            <p:nvPicPr>
              <p:cNvPr id="1056" name="Ink 32"/>
              <p:cNvPicPr>
                <a:picLocks noRot="1" noChangeAspect="1" noEditPoints="1" noChangeArrowheads="1" noChangeShapeType="1"/>
              </p:cNvPicPr>
              <p:nvPr/>
            </p:nvPicPr>
            <p:blipFill>
              <a:blip r:embed="rId63"/>
              <a:stretch>
                <a:fillRect/>
              </a:stretch>
            </p:blipFill>
            <p:spPr>
              <a:xfrm>
                <a:off x="5308161" y="3876470"/>
                <a:ext cx="129396" cy="15353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57" name="Ink 33"/>
              <p14:cNvContentPartPr>
                <a14:cpLocks xmlns:a14="http://schemas.microsoft.com/office/drawing/2010/main" noRot="1" noChangeAspect="1" noEditPoints="1" noChangeArrowheads="1" noChangeShapeType="1"/>
              </p14:cNvContentPartPr>
              <p14:nvPr/>
            </p14:nvContentPartPr>
            <p14:xfrm>
              <a:off x="5492752" y="3928534"/>
              <a:ext cx="131233" cy="158751"/>
            </p14:xfrm>
          </p:contentPart>
        </mc:Choice>
        <mc:Fallback xmlns="">
          <p:pic>
            <p:nvPicPr>
              <p:cNvPr id="1057" name="Ink 33"/>
              <p:cNvPicPr>
                <a:picLocks noRot="1" noChangeAspect="1" noEditPoints="1" noChangeArrowheads="1" noChangeShapeType="1"/>
              </p:cNvPicPr>
              <p:nvPr/>
            </p:nvPicPr>
            <p:blipFill>
              <a:blip r:embed="rId65"/>
              <a:stretch>
                <a:fillRect/>
              </a:stretch>
            </p:blipFill>
            <p:spPr>
              <a:xfrm>
                <a:off x="5481606" y="3917735"/>
                <a:ext cx="152446" cy="17963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58" name="Ink 34"/>
              <p14:cNvContentPartPr>
                <a14:cpLocks xmlns:a14="http://schemas.microsoft.com/office/drawing/2010/main" noRot="1" noChangeAspect="1" noEditPoints="1" noChangeArrowheads="1" noChangeShapeType="1"/>
              </p14:cNvContentPartPr>
              <p14:nvPr/>
            </p14:nvContentPartPr>
            <p14:xfrm>
              <a:off x="4430185" y="1339851"/>
              <a:ext cx="38100" cy="328083"/>
            </p14:xfrm>
          </p:contentPart>
        </mc:Choice>
        <mc:Fallback xmlns="">
          <p:pic>
            <p:nvPicPr>
              <p:cNvPr id="1058" name="Ink 34"/>
              <p:cNvPicPr>
                <a:picLocks noRot="1" noChangeAspect="1" noEditPoints="1" noChangeArrowheads="1" noChangeShapeType="1"/>
              </p:cNvPicPr>
              <p:nvPr/>
            </p:nvPicPr>
            <p:blipFill>
              <a:blip r:embed="rId67"/>
              <a:stretch>
                <a:fillRect/>
              </a:stretch>
            </p:blipFill>
            <p:spPr>
              <a:xfrm>
                <a:off x="4419402" y="1329047"/>
                <a:ext cx="58947" cy="34897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59" name="Ink 35"/>
              <p14:cNvContentPartPr>
                <a14:cpLocks xmlns:a14="http://schemas.microsoft.com/office/drawing/2010/main" noRot="1" noChangeAspect="1" noEditPoints="1" noChangeArrowheads="1" noChangeShapeType="1"/>
              </p14:cNvContentPartPr>
              <p14:nvPr/>
            </p14:nvContentPartPr>
            <p14:xfrm>
              <a:off x="4430185" y="1238251"/>
              <a:ext cx="146049" cy="127000"/>
            </p14:xfrm>
          </p:contentPart>
        </mc:Choice>
        <mc:Fallback xmlns="">
          <p:pic>
            <p:nvPicPr>
              <p:cNvPr id="1059" name="Ink 35"/>
              <p:cNvPicPr>
                <a:picLocks noRot="1" noChangeAspect="1" noEditPoints="1" noChangeArrowheads="1" noChangeShapeType="1"/>
              </p:cNvPicPr>
              <p:nvPr/>
            </p:nvPicPr>
            <p:blipFill>
              <a:blip r:embed="rId69"/>
              <a:stretch>
                <a:fillRect/>
              </a:stretch>
            </p:blipFill>
            <p:spPr>
              <a:xfrm>
                <a:off x="4420472" y="1226738"/>
                <a:ext cx="166913" cy="14822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60" name="Ink 36"/>
              <p14:cNvContentPartPr>
                <a14:cpLocks xmlns:a14="http://schemas.microsoft.com/office/drawing/2010/main" noRot="1" noChangeAspect="1" noEditPoints="1" noChangeArrowheads="1" noChangeShapeType="1"/>
              </p14:cNvContentPartPr>
              <p14:nvPr/>
            </p14:nvContentPartPr>
            <p14:xfrm>
              <a:off x="4622801" y="1206500"/>
              <a:ext cx="165100" cy="179917"/>
            </p14:xfrm>
          </p:contentPart>
        </mc:Choice>
        <mc:Fallback xmlns="">
          <p:pic>
            <p:nvPicPr>
              <p:cNvPr id="1060" name="Ink 36"/>
              <p:cNvPicPr>
                <a:picLocks noRot="1" noChangeAspect="1" noEditPoints="1" noChangeArrowheads="1" noChangeShapeType="1"/>
              </p:cNvPicPr>
              <p:nvPr/>
            </p:nvPicPr>
            <p:blipFill>
              <a:blip r:embed="rId71"/>
              <a:stretch>
                <a:fillRect/>
              </a:stretch>
            </p:blipFill>
            <p:spPr>
              <a:xfrm>
                <a:off x="4613429" y="1194625"/>
                <a:ext cx="186368" cy="20294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61" name="Ink 37"/>
              <p14:cNvContentPartPr>
                <a14:cpLocks xmlns:a14="http://schemas.microsoft.com/office/drawing/2010/main" noRot="1" noChangeAspect="1" noEditPoints="1" noChangeArrowheads="1" noChangeShapeType="1"/>
              </p14:cNvContentPartPr>
              <p14:nvPr/>
            </p14:nvContentPartPr>
            <p14:xfrm>
              <a:off x="4800600" y="1325034"/>
              <a:ext cx="110067" cy="114300"/>
            </p14:xfrm>
          </p:contentPart>
        </mc:Choice>
        <mc:Fallback xmlns="">
          <p:pic>
            <p:nvPicPr>
              <p:cNvPr id="1061" name="Ink 37"/>
              <p:cNvPicPr>
                <a:picLocks noRot="1" noChangeAspect="1" noEditPoints="1" noChangeArrowheads="1" noChangeShapeType="1"/>
              </p:cNvPicPr>
              <p:nvPr/>
            </p:nvPicPr>
            <p:blipFill>
              <a:blip r:embed="rId73"/>
              <a:stretch>
                <a:fillRect/>
              </a:stretch>
            </p:blipFill>
            <p:spPr>
              <a:xfrm>
                <a:off x="4789090" y="1314251"/>
                <a:ext cx="127692" cy="13550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62" name="Ink 38"/>
              <p14:cNvContentPartPr>
                <a14:cpLocks xmlns:a14="http://schemas.microsoft.com/office/drawing/2010/main" noRot="1" noChangeAspect="1" noEditPoints="1" noChangeArrowheads="1" noChangeShapeType="1"/>
              </p14:cNvContentPartPr>
              <p14:nvPr/>
            </p14:nvContentPartPr>
            <p14:xfrm>
              <a:off x="4999567" y="1352551"/>
              <a:ext cx="152400" cy="91016"/>
            </p14:xfrm>
          </p:contentPart>
        </mc:Choice>
        <mc:Fallback xmlns="">
          <p:pic>
            <p:nvPicPr>
              <p:cNvPr id="1062" name="Ink 38"/>
              <p:cNvPicPr>
                <a:picLocks noRot="1" noChangeAspect="1" noEditPoints="1" noChangeArrowheads="1" noChangeShapeType="1"/>
              </p:cNvPicPr>
              <p:nvPr/>
            </p:nvPicPr>
            <p:blipFill>
              <a:blip r:embed="rId75"/>
              <a:stretch>
                <a:fillRect/>
              </a:stretch>
            </p:blipFill>
            <p:spPr>
              <a:xfrm>
                <a:off x="4989119" y="1342478"/>
                <a:ext cx="174017" cy="10972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63" name="Ink 39"/>
              <p14:cNvContentPartPr>
                <a14:cpLocks xmlns:a14="http://schemas.microsoft.com/office/drawing/2010/main" noRot="1" noChangeAspect="1" noEditPoints="1" noChangeArrowheads="1" noChangeShapeType="1"/>
              </p14:cNvContentPartPr>
              <p14:nvPr/>
            </p14:nvContentPartPr>
            <p14:xfrm>
              <a:off x="7416800" y="2986617"/>
              <a:ext cx="3183467" cy="567267"/>
            </p14:xfrm>
          </p:contentPart>
        </mc:Choice>
        <mc:Fallback xmlns="">
          <p:pic>
            <p:nvPicPr>
              <p:cNvPr id="1063" name="Ink 39"/>
              <p:cNvPicPr>
                <a:picLocks noRot="1" noChangeAspect="1" noEditPoints="1" noChangeArrowheads="1" noChangeShapeType="1"/>
              </p:cNvPicPr>
              <p:nvPr/>
            </p:nvPicPr>
            <p:blipFill>
              <a:blip r:embed="rId77"/>
              <a:stretch>
                <a:fillRect/>
              </a:stretch>
            </p:blipFill>
            <p:spPr>
              <a:xfrm>
                <a:off x="7407800" y="2977253"/>
                <a:ext cx="3202907" cy="58743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5" name="Ink 41"/>
              <p14:cNvContentPartPr>
                <a14:cpLocks xmlns:a14="http://schemas.microsoft.com/office/drawing/2010/main" noRot="1" noChangeAspect="1" noEditPoints="1" noChangeArrowheads="1" noChangeShapeType="1"/>
              </p14:cNvContentPartPr>
              <p14:nvPr/>
            </p14:nvContentPartPr>
            <p14:xfrm>
              <a:off x="3238500" y="2446867"/>
              <a:ext cx="262467" cy="184151"/>
            </p14:xfrm>
          </p:contentPart>
        </mc:Choice>
        <mc:Fallback xmlns="">
          <p:pic>
            <p:nvPicPr>
              <p:cNvPr id="1065" name="Ink 41"/>
              <p:cNvPicPr>
                <a:picLocks noRot="1" noChangeAspect="1" noEditPoints="1" noChangeArrowheads="1" noChangeShapeType="1"/>
              </p:cNvPicPr>
              <p:nvPr/>
            </p:nvPicPr>
            <p:blipFill>
              <a:blip r:embed="rId79"/>
              <a:stretch>
                <a:fillRect/>
              </a:stretch>
            </p:blipFill>
            <p:spPr>
              <a:xfrm>
                <a:off x="3228779" y="2438235"/>
                <a:ext cx="277229" cy="19781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67" name="Ink 43"/>
              <p14:cNvContentPartPr>
                <a14:cpLocks xmlns:a14="http://schemas.microsoft.com/office/drawing/2010/main" noRot="1" noChangeAspect="1" noEditPoints="1" noChangeArrowheads="1" noChangeShapeType="1"/>
              </p14:cNvContentPartPr>
              <p14:nvPr/>
            </p14:nvContentPartPr>
            <p14:xfrm>
              <a:off x="4559300" y="3939117"/>
              <a:ext cx="152400" cy="211667"/>
            </p14:xfrm>
          </p:contentPart>
        </mc:Choice>
        <mc:Fallback xmlns="">
          <p:pic>
            <p:nvPicPr>
              <p:cNvPr id="1067" name="Ink 43"/>
              <p:cNvPicPr>
                <a:picLocks noRot="1" noChangeAspect="1" noEditPoints="1" noChangeArrowheads="1" noChangeShapeType="1"/>
              </p:cNvPicPr>
              <p:nvPr/>
            </p:nvPicPr>
            <p:blipFill>
              <a:blip r:embed="rId81"/>
              <a:stretch>
                <a:fillRect/>
              </a:stretch>
            </p:blipFill>
            <p:spPr>
              <a:xfrm>
                <a:off x="4549933" y="3930838"/>
                <a:ext cx="171135" cy="228586"/>
              </a:xfrm>
              <a:prstGeom prst="rect">
                <a:avLst/>
              </a:prstGeom>
            </p:spPr>
          </p:pic>
        </mc:Fallback>
      </mc:AlternateContent>
    </p:spTree>
    <p:extLst>
      <p:ext uri="{BB962C8B-B14F-4D97-AF65-F5344CB8AC3E}">
        <p14:creationId xmlns:p14="http://schemas.microsoft.com/office/powerpoint/2010/main" val="29796960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L293D Half Bridge Integrated Circuit</a:t>
            </a:r>
            <a:endParaRPr lang="en-US" dirty="0"/>
          </a:p>
        </p:txBody>
      </p:sp>
      <p:sp>
        <p:nvSpPr>
          <p:cNvPr id="8" name="Content Placeholder 4"/>
          <p:cNvSpPr txBox="1">
            <a:spLocks/>
          </p:cNvSpPr>
          <p:nvPr/>
        </p:nvSpPr>
        <p:spPr>
          <a:xfrm>
            <a:off x="609600" y="1219200"/>
            <a:ext cx="8737600" cy="4937760"/>
          </a:xfrm>
          <a:prstGeom prst="rect">
            <a:avLst/>
          </a:prstGeom>
        </p:spPr>
        <p:txBody>
          <a:bodyPr vert="horz">
            <a:normAutofit/>
          </a:bodyPr>
          <a:lstStyle/>
          <a:p>
            <a:pPr marL="365751" indent="-365751" algn="just">
              <a:spcBef>
                <a:spcPts val="800"/>
              </a:spcBef>
              <a:buClr>
                <a:schemeClr val="accent1"/>
              </a:buClr>
              <a:buSzPct val="76000"/>
              <a:buFont typeface="Wingdings 3"/>
              <a:buChar char=""/>
            </a:pPr>
            <a:endParaRPr lang="en-US" sz="3467" dirty="0"/>
          </a:p>
        </p:txBody>
      </p:sp>
      <p:sp>
        <p:nvSpPr>
          <p:cNvPr id="19458" name="AutoShape 2"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0" name="AutoShape 4"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2" name="AutoShape 6"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4" name="AutoShape 8"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39938" name="Picture 2" descr="Image result for l293D PWM"/>
          <p:cNvPicPr>
            <a:picLocks noChangeAspect="1" noChangeArrowheads="1"/>
          </p:cNvPicPr>
          <p:nvPr/>
        </p:nvPicPr>
        <p:blipFill>
          <a:blip r:embed="rId3" cstate="print"/>
          <a:srcRect t="10457"/>
          <a:stretch>
            <a:fillRect/>
          </a:stretch>
        </p:blipFill>
        <p:spPr bwMode="auto">
          <a:xfrm>
            <a:off x="1257301" y="2084832"/>
            <a:ext cx="9652000" cy="4604623"/>
          </a:xfrm>
          <a:prstGeom prst="rect">
            <a:avLst/>
          </a:prstGeom>
          <a:noFill/>
        </p:spPr>
      </p:pic>
    </p:spTree>
    <p:extLst>
      <p:ext uri="{BB962C8B-B14F-4D97-AF65-F5344CB8AC3E}">
        <p14:creationId xmlns:p14="http://schemas.microsoft.com/office/powerpoint/2010/main" val="7951167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Relay</a:t>
            </a:r>
            <a:endParaRPr lang="en-US" dirty="0"/>
          </a:p>
        </p:txBody>
      </p:sp>
      <p:sp>
        <p:nvSpPr>
          <p:cNvPr id="8" name="Content Placeholder 4"/>
          <p:cNvSpPr txBox="1">
            <a:spLocks/>
          </p:cNvSpPr>
          <p:nvPr/>
        </p:nvSpPr>
        <p:spPr>
          <a:xfrm>
            <a:off x="609600" y="1219200"/>
            <a:ext cx="8737600" cy="4937760"/>
          </a:xfrm>
          <a:prstGeom prst="rect">
            <a:avLst/>
          </a:prstGeom>
        </p:spPr>
        <p:txBody>
          <a:bodyPr vert="horz">
            <a:normAutofit/>
          </a:bodyPr>
          <a:lstStyle/>
          <a:p>
            <a:pPr marL="365751" indent="-365751" algn="just">
              <a:spcBef>
                <a:spcPts val="800"/>
              </a:spcBef>
              <a:buClr>
                <a:schemeClr val="accent1"/>
              </a:buClr>
              <a:buSzPct val="76000"/>
              <a:buFont typeface="Wingdings 3"/>
              <a:buChar char=""/>
            </a:pPr>
            <a:endParaRPr lang="en-US" sz="3467" dirty="0"/>
          </a:p>
        </p:txBody>
      </p:sp>
      <p:sp>
        <p:nvSpPr>
          <p:cNvPr id="7" name="Content Placeholder 6"/>
          <p:cNvSpPr>
            <a:spLocks noGrp="1"/>
          </p:cNvSpPr>
          <p:nvPr>
            <p:ph sz="quarter" idx="1"/>
          </p:nvPr>
        </p:nvSpPr>
        <p:spPr>
          <a:xfrm>
            <a:off x="1024128" y="2084832"/>
            <a:ext cx="9855200" cy="4937760"/>
          </a:xfrm>
        </p:spPr>
        <p:txBody>
          <a:bodyPr>
            <a:normAutofit/>
          </a:bodyPr>
          <a:lstStyle/>
          <a:p>
            <a:pPr marL="355600" indent="-355600" algn="just">
              <a:buFont typeface="Wingdings" panose="05000000000000000000" pitchFamily="2" charset="2"/>
              <a:buChar char="§"/>
            </a:pPr>
            <a:r>
              <a:rPr lang="en-US" sz="2800" dirty="0" smtClean="0"/>
              <a:t>A relay is a electromagnetic switch. </a:t>
            </a:r>
          </a:p>
          <a:p>
            <a:pPr marL="355600" indent="-355600" algn="just">
              <a:buFont typeface="Wingdings" panose="05000000000000000000" pitchFamily="2" charset="2"/>
              <a:buChar char="§"/>
            </a:pPr>
            <a:r>
              <a:rPr lang="en-US" sz="2800" dirty="0" smtClean="0"/>
              <a:t>Its basic function is to allow a low power control voltage operate a high power switch. </a:t>
            </a:r>
          </a:p>
          <a:p>
            <a:pPr marL="355600" indent="-355600" algn="just">
              <a:buFont typeface="Wingdings" panose="05000000000000000000" pitchFamily="2" charset="2"/>
              <a:buChar char="§"/>
            </a:pPr>
            <a:r>
              <a:rPr lang="en-US" sz="2800" dirty="0" smtClean="0"/>
              <a:t>The control and the switch are electrically isolated from each other and they have their own voltage and current ratings/requirements.</a:t>
            </a:r>
            <a:endParaRPr lang="en-US" sz="2800" dirty="0"/>
          </a:p>
        </p:txBody>
      </p:sp>
      <p:sp>
        <p:nvSpPr>
          <p:cNvPr id="19458" name="AutoShape 2"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0" name="AutoShape 4"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2" name="AutoShape 6"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4" name="AutoShape 8"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41986" name="Picture 2" descr="Image result for Relay"/>
          <p:cNvPicPr>
            <a:picLocks noChangeAspect="1" noChangeArrowheads="1"/>
          </p:cNvPicPr>
          <p:nvPr/>
        </p:nvPicPr>
        <p:blipFill>
          <a:blip r:embed="rId3" cstate="print"/>
          <a:srcRect l="27000" t="22400" r="25000" b="20000"/>
          <a:stretch>
            <a:fillRect/>
          </a:stretch>
        </p:blipFill>
        <p:spPr bwMode="auto">
          <a:xfrm>
            <a:off x="9639300" y="4659310"/>
            <a:ext cx="1954390" cy="2198689"/>
          </a:xfrm>
          <a:prstGeom prst="rect">
            <a:avLst/>
          </a:prstGeom>
          <a:noFill/>
        </p:spPr>
      </p:pic>
    </p:spTree>
    <p:extLst>
      <p:ext uri="{BB962C8B-B14F-4D97-AF65-F5344CB8AC3E}">
        <p14:creationId xmlns:p14="http://schemas.microsoft.com/office/powerpoint/2010/main" val="13643427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Relay Contd…</a:t>
            </a:r>
            <a:endParaRPr lang="en-US" dirty="0"/>
          </a:p>
        </p:txBody>
      </p:sp>
      <p:sp>
        <p:nvSpPr>
          <p:cNvPr id="8" name="Content Placeholder 4"/>
          <p:cNvSpPr txBox="1">
            <a:spLocks/>
          </p:cNvSpPr>
          <p:nvPr/>
        </p:nvSpPr>
        <p:spPr>
          <a:xfrm>
            <a:off x="609600" y="1219200"/>
            <a:ext cx="8737600" cy="4937760"/>
          </a:xfrm>
          <a:prstGeom prst="rect">
            <a:avLst/>
          </a:prstGeom>
        </p:spPr>
        <p:txBody>
          <a:bodyPr vert="horz">
            <a:normAutofit/>
          </a:bodyPr>
          <a:lstStyle/>
          <a:p>
            <a:pPr marL="365751" indent="-365751" algn="just">
              <a:spcBef>
                <a:spcPts val="800"/>
              </a:spcBef>
              <a:buClr>
                <a:schemeClr val="accent1"/>
              </a:buClr>
              <a:buSzPct val="76000"/>
              <a:buFont typeface="Wingdings 3"/>
              <a:buChar char=""/>
            </a:pPr>
            <a:endParaRPr lang="en-US" sz="3467" dirty="0"/>
          </a:p>
        </p:txBody>
      </p:sp>
      <p:sp>
        <p:nvSpPr>
          <p:cNvPr id="19458" name="AutoShape 2"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0" name="AutoShape 4"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2" name="AutoShape 6"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9464" name="AutoShape 8" descr="Related imag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44034" name="Picture 2" descr="https://qph.fs.quoracdn.net/main-qimg-deeef9750c434b7d1d9ebf1aaaef0af6"/>
          <p:cNvPicPr>
            <a:picLocks noChangeAspect="1" noChangeArrowheads="1"/>
          </p:cNvPicPr>
          <p:nvPr/>
        </p:nvPicPr>
        <p:blipFill>
          <a:blip r:embed="rId3" cstate="print"/>
          <a:srcRect/>
          <a:stretch>
            <a:fillRect/>
          </a:stretch>
        </p:blipFill>
        <p:spPr bwMode="auto">
          <a:xfrm>
            <a:off x="1589426" y="1193800"/>
            <a:ext cx="9180175" cy="5156200"/>
          </a:xfrm>
          <a:prstGeom prst="rect">
            <a:avLst/>
          </a:prstGeom>
          <a:noFill/>
        </p:spPr>
      </p:pic>
      <p:pic>
        <p:nvPicPr>
          <p:cNvPr id="41986" name="Picture 2" descr="Image result for Relay"/>
          <p:cNvPicPr>
            <a:picLocks noChangeAspect="1" noChangeArrowheads="1"/>
          </p:cNvPicPr>
          <p:nvPr/>
        </p:nvPicPr>
        <p:blipFill>
          <a:blip r:embed="rId4" cstate="print"/>
          <a:srcRect l="27000" t="22400" r="25000" b="20000"/>
          <a:stretch>
            <a:fillRect/>
          </a:stretch>
        </p:blipFill>
        <p:spPr bwMode="auto">
          <a:xfrm>
            <a:off x="9652001" y="0"/>
            <a:ext cx="2348089" cy="2641600"/>
          </a:xfrm>
          <a:prstGeom prst="rect">
            <a:avLst/>
          </a:prstGeom>
          <a:noFill/>
        </p:spPr>
      </p:pic>
    </p:spTree>
    <p:extLst>
      <p:ext uri="{BB962C8B-B14F-4D97-AF65-F5344CB8AC3E}">
        <p14:creationId xmlns:p14="http://schemas.microsoft.com/office/powerpoint/2010/main" val="2481541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LDR (Light Dependent Resistor)</a:t>
            </a:r>
          </a:p>
        </p:txBody>
      </p:sp>
      <p:pic>
        <p:nvPicPr>
          <p:cNvPr id="6" name="Content Placeholder 5" descr="520px-Photoresistors_-_three_sizes_-_mm_scale.jpg"/>
          <p:cNvPicPr>
            <a:picLocks noGrp="1" noChangeAspect="1"/>
          </p:cNvPicPr>
          <p:nvPr>
            <p:ph sz="quarter" idx="1"/>
          </p:nvPr>
        </p:nvPicPr>
        <p:blipFill>
          <a:blip r:embed="rId3" cstate="print"/>
          <a:stretch>
            <a:fillRect/>
          </a:stretch>
        </p:blipFill>
        <p:spPr>
          <a:xfrm rot="16200000">
            <a:off x="7998004" y="2296209"/>
            <a:ext cx="4585205" cy="2583587"/>
          </a:xfrm>
        </p:spPr>
      </p:pic>
      <p:sp>
        <p:nvSpPr>
          <p:cNvPr id="8" name="Content Placeholder 4"/>
          <p:cNvSpPr txBox="1">
            <a:spLocks/>
          </p:cNvSpPr>
          <p:nvPr/>
        </p:nvSpPr>
        <p:spPr>
          <a:xfrm>
            <a:off x="642671" y="1776152"/>
            <a:ext cx="8737600" cy="4937760"/>
          </a:xfrm>
          <a:prstGeom prst="rect">
            <a:avLst/>
          </a:prstGeom>
        </p:spPr>
        <p:txBody>
          <a:bodyPr vert="horz">
            <a:normAutofit/>
          </a:bodyPr>
          <a:lstStyle/>
          <a:p>
            <a:pPr marL="571500" indent="-571500" algn="just">
              <a:spcBef>
                <a:spcPts val="800"/>
              </a:spcBef>
              <a:buClr>
                <a:schemeClr val="accent1"/>
              </a:buClr>
              <a:buSzPct val="76000"/>
              <a:buFont typeface="Wingdings" panose="05000000000000000000" pitchFamily="2" charset="2"/>
              <a:buChar char="§"/>
            </a:pPr>
            <a:r>
              <a:rPr lang="en-US" sz="2400" dirty="0"/>
              <a:t>A </a:t>
            </a:r>
            <a:r>
              <a:rPr lang="en-US" sz="2400" dirty="0" err="1"/>
              <a:t>photoresistor</a:t>
            </a:r>
            <a:r>
              <a:rPr lang="en-US" sz="2400" dirty="0"/>
              <a:t> (or light-dependent resistor, LDR, or photo-conductive cell) is a light-controlled variable resistor.</a:t>
            </a:r>
          </a:p>
          <a:p>
            <a:pPr marL="571500" indent="-571500" algn="just">
              <a:spcBef>
                <a:spcPts val="800"/>
              </a:spcBef>
              <a:buClr>
                <a:schemeClr val="accent1"/>
              </a:buClr>
              <a:buSzPct val="76000"/>
              <a:buFont typeface="Wingdings" panose="05000000000000000000" pitchFamily="2" charset="2"/>
              <a:buChar char="§"/>
            </a:pPr>
            <a:r>
              <a:rPr lang="en-US" sz="2400" dirty="0"/>
              <a:t>The resistance of a </a:t>
            </a:r>
            <a:r>
              <a:rPr lang="en-US" sz="2400" dirty="0" err="1"/>
              <a:t>photoresistor</a:t>
            </a:r>
            <a:r>
              <a:rPr lang="en-US" sz="2400" dirty="0"/>
              <a:t> decreases with increasing incident light intensity</a:t>
            </a:r>
            <a:r>
              <a:rPr lang="en-US" sz="2000" dirty="0"/>
              <a:t>.</a:t>
            </a:r>
          </a:p>
          <a:p>
            <a:pPr marL="571500" indent="-571500" algn="just">
              <a:spcBef>
                <a:spcPts val="800"/>
              </a:spcBef>
              <a:buClr>
                <a:schemeClr val="accent1"/>
              </a:buClr>
              <a:buSzPct val="76000"/>
              <a:buFont typeface="Wingdings" panose="05000000000000000000" pitchFamily="2" charset="2"/>
              <a:buChar char="§"/>
            </a:pPr>
            <a:r>
              <a:rPr lang="en-US" sz="2400" dirty="0"/>
              <a:t>A </a:t>
            </a:r>
            <a:r>
              <a:rPr lang="en-US" sz="2400" dirty="0" err="1"/>
              <a:t>photoresistor</a:t>
            </a:r>
            <a:r>
              <a:rPr lang="en-US" sz="2400" dirty="0"/>
              <a:t> is made of a high resistance semiconductor. In the dark, a </a:t>
            </a:r>
            <a:r>
              <a:rPr lang="en-US" sz="2400" dirty="0" err="1"/>
              <a:t>photoresistor</a:t>
            </a:r>
            <a:r>
              <a:rPr lang="en-US" sz="2400" dirty="0"/>
              <a:t> can have a resistance as high as several </a:t>
            </a:r>
            <a:r>
              <a:rPr lang="en-US" sz="2400" dirty="0" err="1"/>
              <a:t>megohms</a:t>
            </a:r>
            <a:r>
              <a:rPr lang="en-US" sz="2400" dirty="0"/>
              <a:t> (MΩ), while in the light, a </a:t>
            </a:r>
            <a:r>
              <a:rPr lang="en-US" sz="2400" dirty="0" err="1"/>
              <a:t>photoresistor</a:t>
            </a:r>
            <a:r>
              <a:rPr lang="en-US" sz="2400" dirty="0"/>
              <a:t> can have a resistance as low as a few hundred ohms.</a:t>
            </a:r>
          </a:p>
        </p:txBody>
      </p:sp>
    </p:spTree>
    <p:extLst>
      <p:ext uri="{BB962C8B-B14F-4D97-AF65-F5344CB8AC3E}">
        <p14:creationId xmlns:p14="http://schemas.microsoft.com/office/powerpoint/2010/main" val="32406661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Communication Protocol</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729218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Sensor Communication Protocol</a:t>
            </a:r>
            <a:endParaRPr lang="en-US" sz="4000" i="1" dirty="0">
              <a:solidFill>
                <a:srgbClr val="1CADE4"/>
              </a:solidFill>
            </a:endParaRPr>
          </a:p>
        </p:txBody>
      </p:sp>
      <p:sp>
        <p:nvSpPr>
          <p:cNvPr id="3" name="Content Placeholder 2"/>
          <p:cNvSpPr>
            <a:spLocks noGrp="1"/>
          </p:cNvSpPr>
          <p:nvPr>
            <p:ph idx="1"/>
          </p:nvPr>
        </p:nvSpPr>
        <p:spPr>
          <a:xfrm>
            <a:off x="1024128" y="1903615"/>
            <a:ext cx="9720073" cy="4405745"/>
          </a:xfrm>
        </p:spPr>
        <p:txBody>
          <a:bodyPr>
            <a:normAutofit/>
          </a:bodyPr>
          <a:lstStyle/>
          <a:p>
            <a:pPr marL="357188" indent="-357188">
              <a:buFont typeface="Wingdings" panose="05000000000000000000" pitchFamily="2" charset="2"/>
              <a:buChar char="§"/>
            </a:pPr>
            <a:r>
              <a:rPr lang="en-US" dirty="0" smtClean="0"/>
              <a:t>Wireless </a:t>
            </a:r>
            <a:r>
              <a:rPr lang="en-US" dirty="0"/>
              <a:t>sensors networks are networks of tiny, battery powered sensor nodes with limited on –board processing storage and radio capabilities. </a:t>
            </a:r>
            <a:endParaRPr lang="en-US" dirty="0" smtClean="0"/>
          </a:p>
          <a:p>
            <a:pPr marL="357188" indent="-357188">
              <a:buFont typeface="Wingdings" panose="05000000000000000000" pitchFamily="2" charset="2"/>
              <a:buChar char="§"/>
            </a:pPr>
            <a:r>
              <a:rPr lang="en-US" dirty="0" smtClean="0"/>
              <a:t>Nodes </a:t>
            </a:r>
            <a:r>
              <a:rPr lang="en-US" dirty="0"/>
              <a:t>sense and send their reports towards a processing </a:t>
            </a:r>
            <a:r>
              <a:rPr lang="en-US" dirty="0" err="1"/>
              <a:t>centre</a:t>
            </a:r>
            <a:r>
              <a:rPr lang="en-US" dirty="0"/>
              <a:t> which is called “sink”. </a:t>
            </a:r>
            <a:endParaRPr lang="en-US" dirty="0" smtClean="0"/>
          </a:p>
          <a:p>
            <a:pPr marL="357188" indent="-357188">
              <a:buFont typeface="Wingdings" panose="05000000000000000000" pitchFamily="2" charset="2"/>
              <a:buChar char="§"/>
            </a:pPr>
            <a:r>
              <a:rPr lang="en-US" dirty="0" smtClean="0"/>
              <a:t>The </a:t>
            </a:r>
            <a:r>
              <a:rPr lang="en-US" dirty="0"/>
              <a:t>design of protocols and applications for such network has to be energy aware in order to prolong the lifetime of the network, because the replacement of the embedded batteries is a very difficult process once these nodes have been deployed. </a:t>
            </a:r>
            <a:endParaRPr lang="en-US" dirty="0" smtClean="0"/>
          </a:p>
          <a:p>
            <a:pPr marL="357188" indent="-357188">
              <a:buFont typeface="Wingdings" panose="05000000000000000000" pitchFamily="2" charset="2"/>
              <a:buChar char="§"/>
            </a:pPr>
            <a:r>
              <a:rPr lang="en-US" dirty="0" smtClean="0"/>
              <a:t>the </a:t>
            </a:r>
            <a:r>
              <a:rPr lang="en-US" dirty="0"/>
              <a:t>regular nodes sense the field, generate the data, and send them to associated nodes. Then the after performing some processes transmit them to the BS in a multi-hop approach. Eventually the user receives the data from the BS through the Internet.</a:t>
            </a:r>
          </a:p>
        </p:txBody>
      </p:sp>
    </p:spTree>
    <p:extLst>
      <p:ext uri="{BB962C8B-B14F-4D97-AF65-F5344CB8AC3E}">
        <p14:creationId xmlns:p14="http://schemas.microsoft.com/office/powerpoint/2010/main" val="298384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Sensor Communication Protocol</a:t>
            </a:r>
            <a:br>
              <a:rPr lang="en-US" dirty="0">
                <a:solidFill>
                  <a:srgbClr val="1CADE4"/>
                </a:solidFill>
              </a:rPr>
            </a:br>
            <a:r>
              <a:rPr lang="en-US" sz="3600" i="1" dirty="0">
                <a:solidFill>
                  <a:srgbClr val="1CADE4"/>
                </a:solidFill>
              </a:rPr>
              <a:t>Direct transmission </a:t>
            </a:r>
            <a:r>
              <a:rPr lang="en-US" sz="3600" i="1" dirty="0" smtClean="0">
                <a:solidFill>
                  <a:srgbClr val="1CADE4"/>
                </a:solidFill>
              </a:rPr>
              <a:t>protocols</a:t>
            </a:r>
            <a:endParaRPr lang="en-US" sz="4000" i="1" dirty="0">
              <a:solidFill>
                <a:srgbClr val="1CADE4"/>
              </a:solidFill>
            </a:endParaRPr>
          </a:p>
        </p:txBody>
      </p:sp>
      <p:sp>
        <p:nvSpPr>
          <p:cNvPr id="3" name="Content Placeholder 2"/>
          <p:cNvSpPr>
            <a:spLocks noGrp="1"/>
          </p:cNvSpPr>
          <p:nvPr>
            <p:ph idx="1"/>
          </p:nvPr>
        </p:nvSpPr>
        <p:spPr>
          <a:xfrm>
            <a:off x="1024128" y="1903615"/>
            <a:ext cx="9720073" cy="4405745"/>
          </a:xfrm>
        </p:spPr>
        <p:txBody>
          <a:bodyPr>
            <a:normAutofit/>
          </a:bodyPr>
          <a:lstStyle/>
          <a:p>
            <a:pPr marL="357188" indent="-357188">
              <a:buFont typeface="Wingdings" panose="05000000000000000000" pitchFamily="2" charset="2"/>
              <a:buChar char="§"/>
            </a:pPr>
            <a:r>
              <a:rPr lang="en-US" dirty="0" smtClean="0"/>
              <a:t>Using </a:t>
            </a:r>
            <a:r>
              <a:rPr lang="en-US" dirty="0"/>
              <a:t>a direct communication protocol, each sensor sends its data </a:t>
            </a:r>
            <a:r>
              <a:rPr lang="en-US" dirty="0" smtClean="0"/>
              <a:t>directly to</a:t>
            </a:r>
            <a:r>
              <a:rPr lang="en-US" dirty="0"/>
              <a:t> the base station. </a:t>
            </a:r>
            <a:endParaRPr lang="en-US" dirty="0" smtClean="0"/>
          </a:p>
          <a:p>
            <a:pPr marL="357188" indent="-357188">
              <a:buFont typeface="Wingdings" panose="05000000000000000000" pitchFamily="2" charset="2"/>
              <a:buChar char="§"/>
            </a:pPr>
            <a:r>
              <a:rPr lang="en-US" dirty="0" smtClean="0"/>
              <a:t>If</a:t>
            </a:r>
            <a:r>
              <a:rPr lang="en-US" dirty="0"/>
              <a:t> the base station is far away from the nodes, direct communication will require </a:t>
            </a:r>
            <a:r>
              <a:rPr lang="en-US" dirty="0" smtClean="0"/>
              <a:t>a </a:t>
            </a:r>
            <a:r>
              <a:rPr lang="en-US" dirty="0"/>
              <a:t>large amount of transmit power from each node. </a:t>
            </a:r>
            <a:endParaRPr lang="en-US" dirty="0" smtClean="0"/>
          </a:p>
          <a:p>
            <a:pPr marL="357188" indent="-357188">
              <a:buFont typeface="Wingdings" panose="05000000000000000000" pitchFamily="2" charset="2"/>
              <a:buChar char="§"/>
            </a:pPr>
            <a:r>
              <a:rPr lang="en-US" dirty="0" smtClean="0"/>
              <a:t>This </a:t>
            </a:r>
            <a:r>
              <a:rPr lang="en-US" dirty="0"/>
              <a:t>will quickly drain the battery of the nodes and reduce the system lifetime. </a:t>
            </a:r>
            <a:endParaRPr lang="en-US" dirty="0" smtClean="0"/>
          </a:p>
          <a:p>
            <a:pPr marL="357188" indent="-357188">
              <a:buFont typeface="Wingdings" panose="05000000000000000000" pitchFamily="2" charset="2"/>
              <a:buChar char="§"/>
            </a:pPr>
            <a:r>
              <a:rPr lang="en-US" dirty="0" smtClean="0"/>
              <a:t>However</a:t>
            </a:r>
            <a:r>
              <a:rPr lang="en-US" dirty="0"/>
              <a:t>, the only receptions in this protocol occur at the base station, so if either the base station is close to the nodes, or the energy required receiving data is large, this may be an acceptable method of communication.</a:t>
            </a:r>
          </a:p>
        </p:txBody>
      </p:sp>
    </p:spTree>
    <p:extLst>
      <p:ext uri="{BB962C8B-B14F-4D97-AF65-F5344CB8AC3E}">
        <p14:creationId xmlns:p14="http://schemas.microsoft.com/office/powerpoint/2010/main" val="11551669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Sensor Communication Protocol</a:t>
            </a:r>
            <a:br>
              <a:rPr lang="en-US" dirty="0">
                <a:solidFill>
                  <a:srgbClr val="1CADE4"/>
                </a:solidFill>
              </a:rPr>
            </a:br>
            <a:r>
              <a:rPr lang="en-US" sz="3600" i="1" dirty="0">
                <a:solidFill>
                  <a:srgbClr val="1CADE4"/>
                </a:solidFill>
              </a:rPr>
              <a:t>Clustering protocol </a:t>
            </a:r>
            <a:endParaRPr lang="en-US" sz="4000" i="1" dirty="0">
              <a:solidFill>
                <a:srgbClr val="1CADE4"/>
              </a:solidFill>
            </a:endParaRPr>
          </a:p>
        </p:txBody>
      </p:sp>
      <p:sp>
        <p:nvSpPr>
          <p:cNvPr id="3" name="Content Placeholder 2"/>
          <p:cNvSpPr>
            <a:spLocks noGrp="1"/>
          </p:cNvSpPr>
          <p:nvPr>
            <p:ph idx="1"/>
          </p:nvPr>
        </p:nvSpPr>
        <p:spPr>
          <a:xfrm>
            <a:off x="1024128" y="1903615"/>
            <a:ext cx="9720073" cy="4405745"/>
          </a:xfrm>
        </p:spPr>
        <p:txBody>
          <a:bodyPr>
            <a:normAutofit/>
          </a:bodyPr>
          <a:lstStyle/>
          <a:p>
            <a:pPr marL="357188" indent="-357188">
              <a:buFont typeface="Wingdings" panose="05000000000000000000" pitchFamily="2" charset="2"/>
              <a:buChar char="§"/>
            </a:pPr>
            <a:r>
              <a:rPr lang="en-US" dirty="0" smtClean="0"/>
              <a:t>Nodes </a:t>
            </a:r>
            <a:r>
              <a:rPr lang="en-US" dirty="0"/>
              <a:t>are organized into clusters that communicate with a local base station, </a:t>
            </a:r>
            <a:endParaRPr lang="en-US" dirty="0" smtClean="0"/>
          </a:p>
          <a:p>
            <a:pPr marL="357188" indent="-357188">
              <a:buFont typeface="Wingdings" panose="05000000000000000000" pitchFamily="2" charset="2"/>
              <a:buChar char="§"/>
            </a:pPr>
            <a:r>
              <a:rPr lang="en-US" dirty="0" smtClean="0"/>
              <a:t>These </a:t>
            </a:r>
            <a:r>
              <a:rPr lang="en-US" dirty="0"/>
              <a:t>local base stations transmit the data to the global base station, where it is accessed by the end-user. </a:t>
            </a:r>
            <a:endParaRPr lang="en-US" dirty="0" smtClean="0"/>
          </a:p>
          <a:p>
            <a:pPr marL="357188" indent="-357188">
              <a:buFont typeface="Wingdings" panose="05000000000000000000" pitchFamily="2" charset="2"/>
              <a:buChar char="§"/>
            </a:pPr>
            <a:r>
              <a:rPr lang="en-US" dirty="0" smtClean="0"/>
              <a:t>This </a:t>
            </a:r>
            <a:r>
              <a:rPr lang="en-US" dirty="0"/>
              <a:t>greatly reduces the distance nodes need to transmit their data, as typically the local base station is close to all the nodes in the cluster. </a:t>
            </a:r>
            <a:endParaRPr lang="en-US" dirty="0" smtClean="0"/>
          </a:p>
          <a:p>
            <a:pPr marL="357188" indent="-357188">
              <a:buFont typeface="Wingdings" panose="05000000000000000000" pitchFamily="2" charset="2"/>
              <a:buChar char="§"/>
            </a:pPr>
            <a:r>
              <a:rPr lang="en-US" dirty="0" smtClean="0"/>
              <a:t>Thus</a:t>
            </a:r>
            <a:r>
              <a:rPr lang="en-US" dirty="0"/>
              <a:t>, clustering appears to be an energy-efficient communication protocol. </a:t>
            </a:r>
            <a:endParaRPr lang="en-US" dirty="0" smtClean="0"/>
          </a:p>
          <a:p>
            <a:pPr marL="357188" indent="-357188">
              <a:buFont typeface="Wingdings" panose="05000000000000000000" pitchFamily="2" charset="2"/>
              <a:buChar char="§"/>
            </a:pPr>
            <a:r>
              <a:rPr lang="en-US" dirty="0" smtClean="0"/>
              <a:t>However</a:t>
            </a:r>
            <a:r>
              <a:rPr lang="en-US" dirty="0"/>
              <a:t>, the local base station is assumed to be a high-energy node; if the base station is an energy-constrained node, it would die quickly, as it is being heavily utilized.</a:t>
            </a:r>
          </a:p>
        </p:txBody>
      </p:sp>
    </p:spTree>
    <p:extLst>
      <p:ext uri="{BB962C8B-B14F-4D97-AF65-F5344CB8AC3E}">
        <p14:creationId xmlns:p14="http://schemas.microsoft.com/office/powerpoint/2010/main" val="17535057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Sensor Communication Protocol</a:t>
            </a:r>
            <a:br>
              <a:rPr lang="en-US" dirty="0">
                <a:solidFill>
                  <a:srgbClr val="1CADE4"/>
                </a:solidFill>
              </a:rPr>
            </a:br>
            <a:r>
              <a:rPr lang="en-US" sz="3600" i="1" dirty="0">
                <a:solidFill>
                  <a:srgbClr val="1CADE4"/>
                </a:solidFill>
              </a:rPr>
              <a:t>Radio Frequency Identification Technology</a:t>
            </a:r>
            <a:endParaRPr lang="en-US" sz="4000" i="1" dirty="0">
              <a:solidFill>
                <a:srgbClr val="1CADE4"/>
              </a:solidFill>
            </a:endParaRPr>
          </a:p>
        </p:txBody>
      </p:sp>
      <p:sp>
        <p:nvSpPr>
          <p:cNvPr id="3" name="Content Placeholder 2"/>
          <p:cNvSpPr>
            <a:spLocks noGrp="1"/>
          </p:cNvSpPr>
          <p:nvPr>
            <p:ph idx="1"/>
          </p:nvPr>
        </p:nvSpPr>
        <p:spPr>
          <a:xfrm>
            <a:off x="1024128" y="2084832"/>
            <a:ext cx="9720073" cy="4224528"/>
          </a:xfrm>
        </p:spPr>
        <p:txBody>
          <a:bodyPr>
            <a:normAutofit/>
          </a:bodyPr>
          <a:lstStyle/>
          <a:p>
            <a:pPr marL="357188" indent="-357188">
              <a:buFont typeface="Wingdings" panose="05000000000000000000" pitchFamily="2" charset="2"/>
              <a:buChar char="§"/>
            </a:pPr>
            <a:r>
              <a:rPr lang="en-US" dirty="0" smtClean="0"/>
              <a:t>Radio-frequency </a:t>
            </a:r>
            <a:r>
              <a:rPr lang="en-US" dirty="0"/>
              <a:t>identification (RFID) uses electromagnetic fields to automatically identify and track tags attached to objects. </a:t>
            </a:r>
            <a:endParaRPr lang="en-US" dirty="0" smtClean="0"/>
          </a:p>
          <a:p>
            <a:pPr marL="357188" indent="-357188">
              <a:buFont typeface="Wingdings" panose="05000000000000000000" pitchFamily="2" charset="2"/>
              <a:buChar char="§"/>
            </a:pPr>
            <a:r>
              <a:rPr lang="en-US" dirty="0" smtClean="0"/>
              <a:t>The </a:t>
            </a:r>
            <a:r>
              <a:rPr lang="en-US" dirty="0"/>
              <a:t>tags contain electronically stored information. </a:t>
            </a:r>
            <a:endParaRPr lang="en-US" dirty="0" smtClean="0"/>
          </a:p>
          <a:p>
            <a:pPr marL="357188" indent="-357188">
              <a:buFont typeface="Wingdings" panose="05000000000000000000" pitchFamily="2" charset="2"/>
              <a:buChar char="§"/>
            </a:pPr>
            <a:r>
              <a:rPr lang="en-US" dirty="0" smtClean="0"/>
              <a:t>Passive </a:t>
            </a:r>
            <a:r>
              <a:rPr lang="en-US" dirty="0"/>
              <a:t>tags collect energy from a nearby RFID reader's interrogating radio waves. </a:t>
            </a:r>
            <a:endParaRPr lang="en-US" dirty="0" smtClean="0"/>
          </a:p>
          <a:p>
            <a:pPr marL="357188" indent="-357188">
              <a:buFont typeface="Wingdings" panose="05000000000000000000" pitchFamily="2" charset="2"/>
              <a:buChar char="§"/>
            </a:pPr>
            <a:r>
              <a:rPr lang="en-US" dirty="0" smtClean="0"/>
              <a:t>Active </a:t>
            </a:r>
            <a:r>
              <a:rPr lang="en-US" dirty="0"/>
              <a:t>tags have a local power source (such as a battery) and may operate hundreds of meters from the RFID reader. </a:t>
            </a:r>
            <a:endParaRPr lang="en-US" dirty="0" smtClean="0"/>
          </a:p>
          <a:p>
            <a:pPr marL="357188" indent="-357188">
              <a:buFont typeface="Wingdings" panose="05000000000000000000" pitchFamily="2" charset="2"/>
              <a:buChar char="§"/>
            </a:pPr>
            <a:r>
              <a:rPr lang="en-US" dirty="0" smtClean="0"/>
              <a:t>Unlike </a:t>
            </a:r>
            <a:r>
              <a:rPr lang="en-US" dirty="0"/>
              <a:t>a barcode, the tag need not be within the line of sight of the reader, so it may be embedded in the tracked object. </a:t>
            </a:r>
            <a:endParaRPr lang="en-US" dirty="0" smtClean="0"/>
          </a:p>
          <a:p>
            <a:pPr marL="357188" indent="-357188">
              <a:buFont typeface="Wingdings" panose="05000000000000000000" pitchFamily="2" charset="2"/>
              <a:buChar char="§"/>
            </a:pPr>
            <a:r>
              <a:rPr lang="en-US" dirty="0" smtClean="0"/>
              <a:t>RFID </a:t>
            </a:r>
            <a:r>
              <a:rPr lang="en-US" dirty="0"/>
              <a:t>is one method for Automatic Identification and Data Capture (AIDC).</a:t>
            </a:r>
          </a:p>
        </p:txBody>
      </p:sp>
    </p:spTree>
    <p:extLst>
      <p:ext uri="{BB962C8B-B14F-4D97-AF65-F5344CB8AC3E}">
        <p14:creationId xmlns:p14="http://schemas.microsoft.com/office/powerpoint/2010/main" val="6685244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Sensor Communication Protocol</a:t>
            </a:r>
            <a:br>
              <a:rPr lang="en-US" dirty="0">
                <a:solidFill>
                  <a:srgbClr val="1CADE4"/>
                </a:solidFill>
              </a:rPr>
            </a:br>
            <a:r>
              <a:rPr lang="en-US" sz="3600" i="1" dirty="0">
                <a:solidFill>
                  <a:srgbClr val="1CADE4"/>
                </a:solidFill>
              </a:rPr>
              <a:t>Radio Frequency Identification Technology</a:t>
            </a:r>
            <a:endParaRPr lang="en-US" sz="4000" i="1" dirty="0">
              <a:solidFill>
                <a:srgbClr val="1CADE4"/>
              </a:solidFill>
            </a:endParaRPr>
          </a:p>
        </p:txBody>
      </p:sp>
      <p:sp>
        <p:nvSpPr>
          <p:cNvPr id="3" name="Content Placeholder 2"/>
          <p:cNvSpPr>
            <a:spLocks noGrp="1"/>
          </p:cNvSpPr>
          <p:nvPr>
            <p:ph idx="1"/>
          </p:nvPr>
        </p:nvSpPr>
        <p:spPr>
          <a:xfrm>
            <a:off x="1024128" y="2084832"/>
            <a:ext cx="9720073" cy="4224528"/>
          </a:xfrm>
        </p:spPr>
        <p:txBody>
          <a:bodyPr>
            <a:normAutofit/>
          </a:bodyPr>
          <a:lstStyle/>
          <a:p>
            <a:pPr marL="357188" indent="-357188">
              <a:buFont typeface="Wingdings" panose="05000000000000000000" pitchFamily="2" charset="2"/>
              <a:buChar char="§"/>
            </a:pPr>
            <a:r>
              <a:rPr lang="en-US" dirty="0"/>
              <a:t>RFID tags are used in many industries, for example, an RFID tag attached to an automobile during production can be used to track its progress through the assembly </a:t>
            </a:r>
            <a:r>
              <a:rPr lang="en-US" dirty="0" smtClean="0"/>
              <a:t>line</a:t>
            </a:r>
          </a:p>
          <a:p>
            <a:pPr marL="357188" indent="-357188">
              <a:buFont typeface="Wingdings" panose="05000000000000000000" pitchFamily="2" charset="2"/>
              <a:buChar char="§"/>
            </a:pPr>
            <a:r>
              <a:rPr lang="en-US" dirty="0" smtClean="0"/>
              <a:t>RFID-tagged </a:t>
            </a:r>
            <a:r>
              <a:rPr lang="en-US" dirty="0"/>
              <a:t>pharmaceuticals can be tracked through </a:t>
            </a:r>
            <a:r>
              <a:rPr lang="en-US" dirty="0" smtClean="0"/>
              <a:t>warehouses</a:t>
            </a:r>
          </a:p>
          <a:p>
            <a:pPr marL="357188" indent="-357188">
              <a:buFont typeface="Wingdings" panose="05000000000000000000" pitchFamily="2" charset="2"/>
              <a:buChar char="§"/>
            </a:pPr>
            <a:r>
              <a:rPr lang="en-US" dirty="0" smtClean="0"/>
              <a:t>Implanting </a:t>
            </a:r>
            <a:r>
              <a:rPr lang="en-US" dirty="0"/>
              <a:t>RFID microchips in livestock and pets allows for positive identification of animals.</a:t>
            </a:r>
          </a:p>
        </p:txBody>
      </p:sp>
    </p:spTree>
    <p:extLst>
      <p:ext uri="{BB962C8B-B14F-4D97-AF65-F5344CB8AC3E}">
        <p14:creationId xmlns:p14="http://schemas.microsoft.com/office/powerpoint/2010/main" val="38831996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Thermistor</a:t>
            </a:r>
          </a:p>
        </p:txBody>
      </p:sp>
      <p:pic>
        <p:nvPicPr>
          <p:cNvPr id="2050" name="Picture 2" descr="Image result for thermistor"/>
          <p:cNvPicPr>
            <a:picLocks noChangeAspect="1" noChangeArrowheads="1"/>
          </p:cNvPicPr>
          <p:nvPr/>
        </p:nvPicPr>
        <p:blipFill>
          <a:blip r:embed="rId3" cstate="print"/>
          <a:srcRect l="12000" r="25600"/>
          <a:stretch>
            <a:fillRect/>
          </a:stretch>
        </p:blipFill>
        <p:spPr bwMode="auto">
          <a:xfrm rot="1076368">
            <a:off x="5084264" y="286832"/>
            <a:ext cx="2438400" cy="6350000"/>
          </a:xfrm>
          <a:prstGeom prst="rect">
            <a:avLst/>
          </a:prstGeom>
          <a:noFill/>
        </p:spPr>
      </p:pic>
    </p:spTree>
    <p:extLst>
      <p:ext uri="{BB962C8B-B14F-4D97-AF65-F5344CB8AC3E}">
        <p14:creationId xmlns:p14="http://schemas.microsoft.com/office/powerpoint/2010/main" val="3060876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CADE4"/>
                </a:solidFill>
              </a:rPr>
              <a:t>Thermistor</a:t>
            </a:r>
          </a:p>
        </p:txBody>
      </p:sp>
      <p:pic>
        <p:nvPicPr>
          <p:cNvPr id="2050" name="Picture 2" descr="Image result for thermistor"/>
          <p:cNvPicPr>
            <a:picLocks noChangeAspect="1" noChangeArrowheads="1"/>
          </p:cNvPicPr>
          <p:nvPr/>
        </p:nvPicPr>
        <p:blipFill>
          <a:blip r:embed="rId3" cstate="print"/>
          <a:srcRect l="12000" r="25600"/>
          <a:stretch>
            <a:fillRect/>
          </a:stretch>
        </p:blipFill>
        <p:spPr bwMode="auto">
          <a:xfrm rot="1076368">
            <a:off x="10054136" y="279400"/>
            <a:ext cx="2438400" cy="6350000"/>
          </a:xfrm>
          <a:prstGeom prst="rect">
            <a:avLst/>
          </a:prstGeom>
          <a:noFill/>
        </p:spPr>
      </p:pic>
      <p:sp>
        <p:nvSpPr>
          <p:cNvPr id="8" name="Content Placeholder 4"/>
          <p:cNvSpPr txBox="1">
            <a:spLocks/>
          </p:cNvSpPr>
          <p:nvPr/>
        </p:nvSpPr>
        <p:spPr>
          <a:xfrm>
            <a:off x="618066" y="1826796"/>
            <a:ext cx="9956800" cy="4937760"/>
          </a:xfrm>
          <a:prstGeom prst="rect">
            <a:avLst/>
          </a:prstGeom>
        </p:spPr>
        <p:txBody>
          <a:bodyPr vert="horz">
            <a:noAutofit/>
          </a:bodyPr>
          <a:lstStyle/>
          <a:p>
            <a:pPr marL="571500" indent="-571500" algn="just">
              <a:spcBef>
                <a:spcPts val="800"/>
              </a:spcBef>
              <a:buClr>
                <a:schemeClr val="accent1"/>
              </a:buClr>
              <a:buSzPct val="76000"/>
              <a:buFont typeface="Wingdings" panose="05000000000000000000" pitchFamily="2" charset="2"/>
              <a:buChar char="§"/>
            </a:pPr>
            <a:r>
              <a:rPr lang="en-US" sz="2400" dirty="0"/>
              <a:t>A </a:t>
            </a:r>
            <a:r>
              <a:rPr lang="en-US" sz="2400" b="1" dirty="0" err="1"/>
              <a:t>thermistor</a:t>
            </a:r>
            <a:r>
              <a:rPr lang="en-US" sz="2400" dirty="0"/>
              <a:t> is a type of resistor whose resistance is dependent on temperature, more so than in standard resistors.</a:t>
            </a:r>
          </a:p>
          <a:p>
            <a:pPr marL="571500" indent="-571500" algn="just">
              <a:spcBef>
                <a:spcPts val="800"/>
              </a:spcBef>
              <a:buClr>
                <a:schemeClr val="accent1"/>
              </a:buClr>
              <a:buSzPct val="76000"/>
              <a:buFont typeface="Wingdings" panose="05000000000000000000" pitchFamily="2" charset="2"/>
              <a:buChar char="§"/>
            </a:pPr>
            <a:r>
              <a:rPr lang="en-US" sz="2400" dirty="0"/>
              <a:t>The word is a portmanteau of thermal and resistor.</a:t>
            </a:r>
          </a:p>
          <a:p>
            <a:pPr marL="571500" indent="-571500" algn="just">
              <a:spcBef>
                <a:spcPts val="800"/>
              </a:spcBef>
              <a:buClr>
                <a:schemeClr val="accent1"/>
              </a:buClr>
              <a:buSzPct val="76000"/>
              <a:buFont typeface="Wingdings" panose="05000000000000000000" pitchFamily="2" charset="2"/>
              <a:buChar char="§"/>
            </a:pPr>
            <a:r>
              <a:rPr lang="en-US" sz="2400" dirty="0" err="1"/>
              <a:t>Thermistors</a:t>
            </a:r>
            <a:r>
              <a:rPr lang="en-US" sz="2400" dirty="0"/>
              <a:t> are of two opposite fundamental types:</a:t>
            </a:r>
          </a:p>
          <a:p>
            <a:pPr marL="1181085" lvl="1" indent="-571500" algn="just">
              <a:spcBef>
                <a:spcPts val="800"/>
              </a:spcBef>
              <a:buClr>
                <a:schemeClr val="accent1"/>
              </a:buClr>
              <a:buSzPct val="76000"/>
              <a:buFont typeface="Wingdings" panose="05000000000000000000" pitchFamily="2" charset="2"/>
              <a:buChar char="§"/>
            </a:pPr>
            <a:r>
              <a:rPr lang="en-US" sz="2400" dirty="0"/>
              <a:t>With </a:t>
            </a:r>
            <a:r>
              <a:rPr lang="en-US" sz="2400" b="1" dirty="0"/>
              <a:t>NTC (Negative </a:t>
            </a:r>
            <a:r>
              <a:rPr lang="en-US" sz="2400" b="1" dirty="0" err="1"/>
              <a:t>Tempreture</a:t>
            </a:r>
            <a:r>
              <a:rPr lang="en-US" sz="2400" b="1" dirty="0"/>
              <a:t> </a:t>
            </a:r>
            <a:r>
              <a:rPr lang="en-US" sz="2400" b="1" dirty="0" err="1"/>
              <a:t>Cofficient</a:t>
            </a:r>
            <a:r>
              <a:rPr lang="en-US" sz="2400" b="1" dirty="0"/>
              <a:t>)</a:t>
            </a:r>
            <a:r>
              <a:rPr lang="en-US" sz="2400" dirty="0"/>
              <a:t> </a:t>
            </a:r>
            <a:r>
              <a:rPr lang="en-US" sz="2400" dirty="0" err="1"/>
              <a:t>thermistors</a:t>
            </a:r>
            <a:r>
              <a:rPr lang="en-US" sz="2400" dirty="0"/>
              <a:t>, resistance </a:t>
            </a:r>
            <a:r>
              <a:rPr lang="en-US" sz="2400" b="1" i="1" dirty="0"/>
              <a:t>decreases</a:t>
            </a:r>
            <a:r>
              <a:rPr lang="en-US" sz="2400" dirty="0"/>
              <a:t> as temperature rises. An NTC is commonly used as a temperature sensor, or in series with a circuit as an inrush current limiter.</a:t>
            </a:r>
          </a:p>
          <a:p>
            <a:pPr marL="1181085" lvl="1" indent="-571500" algn="just">
              <a:spcBef>
                <a:spcPts val="800"/>
              </a:spcBef>
              <a:buClr>
                <a:schemeClr val="accent1"/>
              </a:buClr>
              <a:buSzPct val="76000"/>
              <a:buFont typeface="Wingdings" panose="05000000000000000000" pitchFamily="2" charset="2"/>
              <a:buChar char="§"/>
            </a:pPr>
            <a:r>
              <a:rPr lang="en-US" sz="2400" dirty="0"/>
              <a:t>With </a:t>
            </a:r>
            <a:r>
              <a:rPr lang="en-US" sz="2400" b="1" dirty="0"/>
              <a:t>PTC (Positive </a:t>
            </a:r>
            <a:r>
              <a:rPr lang="en-US" sz="2400" b="1" dirty="0" err="1"/>
              <a:t>Tempreture</a:t>
            </a:r>
            <a:r>
              <a:rPr lang="en-US" sz="2400" b="1" dirty="0"/>
              <a:t> </a:t>
            </a:r>
            <a:r>
              <a:rPr lang="en-US" sz="2400" b="1" dirty="0" err="1"/>
              <a:t>Cofficient</a:t>
            </a:r>
            <a:r>
              <a:rPr lang="en-US" sz="2400" b="1" dirty="0"/>
              <a:t>) </a:t>
            </a:r>
            <a:r>
              <a:rPr lang="en-US" sz="2400" dirty="0"/>
              <a:t> </a:t>
            </a:r>
            <a:r>
              <a:rPr lang="en-US" sz="2400" dirty="0" err="1"/>
              <a:t>thermistors</a:t>
            </a:r>
            <a:r>
              <a:rPr lang="en-US" sz="2400" dirty="0"/>
              <a:t>, resistance </a:t>
            </a:r>
            <a:r>
              <a:rPr lang="en-US" sz="2400" b="1" i="1" dirty="0"/>
              <a:t>increases</a:t>
            </a:r>
            <a:r>
              <a:rPr lang="en-US" sz="2400" dirty="0"/>
              <a:t> as temperature rises. PTC </a:t>
            </a:r>
            <a:r>
              <a:rPr lang="en-US" sz="2400" dirty="0" err="1"/>
              <a:t>thermistors</a:t>
            </a:r>
            <a:r>
              <a:rPr lang="en-US" sz="2400" dirty="0"/>
              <a:t> are commonly installed in series with a circuit, and used to protect against </a:t>
            </a:r>
            <a:r>
              <a:rPr lang="en-US" sz="2400" i="1" dirty="0" err="1"/>
              <a:t>overcurrent</a:t>
            </a:r>
            <a:r>
              <a:rPr lang="en-US" sz="2400" dirty="0"/>
              <a:t> conditions, as resettable fuses.</a:t>
            </a:r>
          </a:p>
        </p:txBody>
      </p:sp>
    </p:spTree>
    <p:extLst>
      <p:ext uri="{BB962C8B-B14F-4D97-AF65-F5344CB8AC3E}">
        <p14:creationId xmlns:p14="http://schemas.microsoft.com/office/powerpoint/2010/main" val="2058413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2" name="Picture 10" descr="Image result for lm35"/>
          <p:cNvPicPr>
            <a:picLocks noChangeAspect="1" noChangeArrowheads="1"/>
          </p:cNvPicPr>
          <p:nvPr/>
        </p:nvPicPr>
        <p:blipFill>
          <a:blip r:embed="rId3" cstate="print"/>
          <a:srcRect/>
          <a:stretch>
            <a:fillRect/>
          </a:stretch>
        </p:blipFill>
        <p:spPr bwMode="auto">
          <a:xfrm rot="20543794">
            <a:off x="2299165" y="365126"/>
            <a:ext cx="5524500" cy="5981701"/>
          </a:xfrm>
          <a:prstGeom prst="rect">
            <a:avLst/>
          </a:prstGeom>
          <a:noFill/>
        </p:spPr>
      </p:pic>
      <p:sp>
        <p:nvSpPr>
          <p:cNvPr id="2" name="Title 1"/>
          <p:cNvSpPr>
            <a:spLocks noGrp="1"/>
          </p:cNvSpPr>
          <p:nvPr>
            <p:ph type="title"/>
          </p:nvPr>
        </p:nvSpPr>
        <p:spPr/>
        <p:txBody>
          <a:bodyPr>
            <a:normAutofit/>
          </a:bodyPr>
          <a:lstStyle/>
          <a:p>
            <a:r>
              <a:rPr lang="en-US" dirty="0">
                <a:solidFill>
                  <a:srgbClr val="1CADE4"/>
                </a:solidFill>
              </a:rPr>
              <a:t>LM35</a:t>
            </a:r>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32075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2" name="Picture 10" descr="Image result for lm35"/>
          <p:cNvPicPr>
            <a:picLocks noChangeAspect="1" noChangeArrowheads="1"/>
          </p:cNvPicPr>
          <p:nvPr/>
        </p:nvPicPr>
        <p:blipFill>
          <a:blip r:embed="rId3" cstate="print"/>
          <a:srcRect/>
          <a:stretch>
            <a:fillRect/>
          </a:stretch>
        </p:blipFill>
        <p:spPr bwMode="auto">
          <a:xfrm rot="19592176">
            <a:off x="7817431" y="651982"/>
            <a:ext cx="5524500" cy="5981701"/>
          </a:xfrm>
          <a:prstGeom prst="rect">
            <a:avLst/>
          </a:prstGeom>
          <a:noFill/>
        </p:spPr>
      </p:pic>
      <p:sp>
        <p:nvSpPr>
          <p:cNvPr id="2" name="Title 1"/>
          <p:cNvSpPr>
            <a:spLocks noGrp="1"/>
          </p:cNvSpPr>
          <p:nvPr>
            <p:ph type="title"/>
          </p:nvPr>
        </p:nvSpPr>
        <p:spPr>
          <a:xfrm>
            <a:off x="1074928" y="636016"/>
            <a:ext cx="9720072" cy="1499616"/>
          </a:xfrm>
        </p:spPr>
        <p:txBody>
          <a:bodyPr>
            <a:normAutofit/>
          </a:bodyPr>
          <a:lstStyle/>
          <a:p>
            <a:r>
              <a:rPr lang="en-US" dirty="0">
                <a:solidFill>
                  <a:srgbClr val="1CADE4"/>
                </a:solidFill>
              </a:rPr>
              <a:t>LM35</a:t>
            </a:r>
          </a:p>
        </p:txBody>
      </p:sp>
      <p:sp>
        <p:nvSpPr>
          <p:cNvPr id="8" name="Content Placeholder 4"/>
          <p:cNvSpPr txBox="1">
            <a:spLocks/>
          </p:cNvSpPr>
          <p:nvPr/>
        </p:nvSpPr>
        <p:spPr>
          <a:xfrm>
            <a:off x="622881" y="1727200"/>
            <a:ext cx="9956800" cy="4937760"/>
          </a:xfrm>
          <a:prstGeom prst="rect">
            <a:avLst/>
          </a:prstGeom>
        </p:spPr>
        <p:txBody>
          <a:bodyPr vert="horz">
            <a:normAutofit/>
          </a:bodyPr>
          <a:lstStyle/>
          <a:p>
            <a:pPr marL="571500" indent="-571500" algn="just">
              <a:spcBef>
                <a:spcPts val="800"/>
              </a:spcBef>
              <a:buClr>
                <a:schemeClr val="accent1"/>
              </a:buClr>
              <a:buSzPct val="76000"/>
              <a:buFont typeface="Wingdings" panose="05000000000000000000" pitchFamily="2" charset="2"/>
              <a:buChar char="§"/>
            </a:pPr>
            <a:r>
              <a:rPr lang="en-US" sz="2800" b="1" dirty="0"/>
              <a:t>LM35</a:t>
            </a:r>
            <a:r>
              <a:rPr lang="en-US" sz="2800" dirty="0"/>
              <a:t> is a precision IC temperature sensor with its output proportional to the temperature (in °C).</a:t>
            </a:r>
          </a:p>
          <a:p>
            <a:pPr marL="571500" indent="-571500" algn="just">
              <a:spcBef>
                <a:spcPts val="800"/>
              </a:spcBef>
              <a:buClr>
                <a:schemeClr val="accent1"/>
              </a:buClr>
              <a:buSzPct val="76000"/>
              <a:buFont typeface="Wingdings" panose="05000000000000000000" pitchFamily="2" charset="2"/>
              <a:buChar char="§"/>
            </a:pPr>
            <a:r>
              <a:rPr lang="en-US" sz="2800" dirty="0"/>
              <a:t>The operating temperature range is from </a:t>
            </a:r>
            <a:r>
              <a:rPr lang="en-US" sz="2800" b="1" dirty="0"/>
              <a:t>-55°C to 150°C</a:t>
            </a:r>
            <a:r>
              <a:rPr lang="en-US" sz="2800" dirty="0"/>
              <a:t>.</a:t>
            </a:r>
          </a:p>
          <a:p>
            <a:pPr marL="571500" indent="-571500" algn="just">
              <a:spcBef>
                <a:spcPts val="800"/>
              </a:spcBef>
              <a:buClr>
                <a:schemeClr val="accent1"/>
              </a:buClr>
              <a:buSzPct val="76000"/>
              <a:buFont typeface="Wingdings" panose="05000000000000000000" pitchFamily="2" charset="2"/>
              <a:buChar char="§"/>
            </a:pPr>
            <a:r>
              <a:rPr lang="en-US" sz="2800" dirty="0"/>
              <a:t>Pin 2 gives an output of 1 </a:t>
            </a:r>
            <a:r>
              <a:rPr lang="en-US" sz="2800" dirty="0" err="1"/>
              <a:t>millivolt</a:t>
            </a:r>
            <a:r>
              <a:rPr lang="en-US" sz="2800" dirty="0"/>
              <a:t> per 0.1°C (10mV per degree).</a:t>
            </a:r>
          </a:p>
        </p:txBody>
      </p:sp>
      <p:sp>
        <p:nvSpPr>
          <p:cNvPr id="33794" name="AutoShape 2"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6" name="AutoShape 4" descr="https://wiki.eprolabs.com/images/thumb/b/bc/LM35.png/10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798" name="AutoShape 6" descr="https://wiki.eprolabs.com/images/thumb/b/bc/LM35.png/150px-LM35.png"/>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33800" name="AutoShape 8" descr="Image result for lm35"/>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37237529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1829</TotalTime>
  <Words>1693</Words>
  <Application>Microsoft Office PowerPoint</Application>
  <PresentationFormat>Widescreen</PresentationFormat>
  <Paragraphs>219</Paragraphs>
  <Slides>55</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Tw Cen MT</vt:lpstr>
      <vt:lpstr>Tw Cen MT Condensed</vt:lpstr>
      <vt:lpstr>Wingdings</vt:lpstr>
      <vt:lpstr>Wingdings 3</vt:lpstr>
      <vt:lpstr>Integral</vt:lpstr>
      <vt:lpstr>Sensor Technology</vt:lpstr>
      <vt:lpstr>Sensor Technology</vt:lpstr>
      <vt:lpstr>Sensor</vt:lpstr>
      <vt:lpstr>LDR (Light Dependent Resistor)</vt:lpstr>
      <vt:lpstr>LDR (Light Dependent Resistor)</vt:lpstr>
      <vt:lpstr>Thermistor</vt:lpstr>
      <vt:lpstr>Thermistor</vt:lpstr>
      <vt:lpstr>LM35</vt:lpstr>
      <vt:lpstr>LM35</vt:lpstr>
      <vt:lpstr>IR Proximity Sensor</vt:lpstr>
      <vt:lpstr>IR Proximity Sensor</vt:lpstr>
      <vt:lpstr>Ultrasonic Sensor</vt:lpstr>
      <vt:lpstr>Ultrasonic Sensor</vt:lpstr>
      <vt:lpstr>Ultrasonic Sensor Contd…..</vt:lpstr>
      <vt:lpstr>PIR</vt:lpstr>
      <vt:lpstr>PIR</vt:lpstr>
      <vt:lpstr>DHT – 11 Humidity &amp; Temperature Sensor </vt:lpstr>
      <vt:lpstr>DHT – 11 Humidity &amp; Temperature Sensor Contd…. </vt:lpstr>
      <vt:lpstr>Sensor Technology</vt:lpstr>
      <vt:lpstr>Sensor Technology</vt:lpstr>
      <vt:lpstr>Sensor Technology</vt:lpstr>
      <vt:lpstr>Participatory Sensing</vt:lpstr>
      <vt:lpstr>Participatory Sensing</vt:lpstr>
      <vt:lpstr>Participatory Sensing 1.  Applications and Usage Models</vt:lpstr>
      <vt:lpstr>Participatory Sensing 2. Essential Components</vt:lpstr>
      <vt:lpstr>Participatory Sensing 2. Essential Components</vt:lpstr>
      <vt:lpstr>Industrial IoT (IIOT)</vt:lpstr>
      <vt:lpstr>Industrial IoT (IIoT)</vt:lpstr>
      <vt:lpstr>PowerPoint Presentation</vt:lpstr>
      <vt:lpstr>Industrial IoT (IIoT) Benefits </vt:lpstr>
      <vt:lpstr>Industrial IoT (IIoT) IIOT Protocols </vt:lpstr>
      <vt:lpstr>PowerPoint Presentation</vt:lpstr>
      <vt:lpstr>PowerPoint Presentation</vt:lpstr>
      <vt:lpstr>Industrial IoT (IIoT) Challenges of IIOT</vt:lpstr>
      <vt:lpstr>Industrial IoT (IIoT) Future of IIOT</vt:lpstr>
      <vt:lpstr>Automotive IoT</vt:lpstr>
      <vt:lpstr>Automotive IoT</vt:lpstr>
      <vt:lpstr>Automotive IoT functions provided by Automotive IOT</vt:lpstr>
      <vt:lpstr>Automotive IoT functions provided by Automotive IOT</vt:lpstr>
      <vt:lpstr>Actuator</vt:lpstr>
      <vt:lpstr>Actuators</vt:lpstr>
      <vt:lpstr>Need of Actuator </vt:lpstr>
      <vt:lpstr>Actuator</vt:lpstr>
      <vt:lpstr>Types</vt:lpstr>
      <vt:lpstr>DC Motor</vt:lpstr>
      <vt:lpstr>PowerPoint Presentation</vt:lpstr>
      <vt:lpstr>L293D Half Bridge Integrated Circuit</vt:lpstr>
      <vt:lpstr>Relay</vt:lpstr>
      <vt:lpstr>Relay Contd…</vt:lpstr>
      <vt:lpstr>Sensor Communication Protocol</vt:lpstr>
      <vt:lpstr>Sensor Communication Protocol</vt:lpstr>
      <vt:lpstr>Sensor Communication Protocol Direct transmission protocols</vt:lpstr>
      <vt:lpstr>Sensor Communication Protocol Clustering protocol </vt:lpstr>
      <vt:lpstr>Sensor Communication Protocol Radio Frequency Identification Technology</vt:lpstr>
      <vt:lpstr>Sensor Communication Protocol Radio Frequency Identification Technology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IoT</dc:title>
  <dc:creator>Rahul</dc:creator>
  <cp:lastModifiedBy>Rahul</cp:lastModifiedBy>
  <cp:revision>76</cp:revision>
  <dcterms:created xsi:type="dcterms:W3CDTF">2023-09-06T00:31:37Z</dcterms:created>
  <dcterms:modified xsi:type="dcterms:W3CDTF">2023-09-15T01:14:13Z</dcterms:modified>
</cp:coreProperties>
</file>